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2" r:id="rId5"/>
    <p:sldId id="273" r:id="rId6"/>
    <p:sldId id="266" r:id="rId7"/>
    <p:sldId id="256" r:id="rId8"/>
    <p:sldId id="257" r:id="rId9"/>
    <p:sldId id="267" r:id="rId10"/>
    <p:sldId id="258" r:id="rId11"/>
    <p:sldId id="259" r:id="rId12"/>
    <p:sldId id="268" r:id="rId13"/>
    <p:sldId id="260" r:id="rId14"/>
    <p:sldId id="262" r:id="rId15"/>
    <p:sldId id="269" r:id="rId16"/>
    <p:sldId id="261" r:id="rId17"/>
    <p:sldId id="270" r:id="rId18"/>
    <p:sldId id="263" r:id="rId19"/>
    <p:sldId id="271" r:id="rId20"/>
    <p:sldId id="264" r:id="rId21"/>
    <p:sldId id="26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2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dy Green" userId="ac00cadd-6382-41c6-a841-4a3e5c68a274" providerId="ADAL" clId="{F9040A2E-F343-4934-8504-22D1385904E0}"/>
    <pc:docChg chg="undo custSel modSld">
      <pc:chgData name="Mandy Green" userId="ac00cadd-6382-41c6-a841-4a3e5c68a274" providerId="ADAL" clId="{F9040A2E-F343-4934-8504-22D1385904E0}" dt="2026-03-11T13:58:33.904" v="22" actId="1076"/>
      <pc:docMkLst>
        <pc:docMk/>
      </pc:docMkLst>
      <pc:sldChg chg="modSp mod">
        <pc:chgData name="Mandy Green" userId="ac00cadd-6382-41c6-a841-4a3e5c68a274" providerId="ADAL" clId="{F9040A2E-F343-4934-8504-22D1385904E0}" dt="2026-03-11T13:58:33.904" v="22" actId="1076"/>
        <pc:sldMkLst>
          <pc:docMk/>
          <pc:sldMk cId="2004078045" sldId="256"/>
        </pc:sldMkLst>
        <pc:spChg chg="mod">
          <ac:chgData name="Mandy Green" userId="ac00cadd-6382-41c6-a841-4a3e5c68a274" providerId="ADAL" clId="{F9040A2E-F343-4934-8504-22D1385904E0}" dt="2026-03-11T13:58:33.904" v="22" actId="1076"/>
          <ac:spMkLst>
            <pc:docMk/>
            <pc:sldMk cId="2004078045" sldId="256"/>
            <ac:spMk id="6" creationId="{720719CC-00EE-6DD4-9490-F959B9D9123B}"/>
          </ac:spMkLst>
        </pc:spChg>
        <pc:spChg chg="mod">
          <ac:chgData name="Mandy Green" userId="ac00cadd-6382-41c6-a841-4a3e5c68a274" providerId="ADAL" clId="{F9040A2E-F343-4934-8504-22D1385904E0}" dt="2026-03-09T08:21:47.366" v="9" actId="1076"/>
          <ac:spMkLst>
            <pc:docMk/>
            <pc:sldMk cId="2004078045" sldId="256"/>
            <ac:spMk id="11" creationId="{67FD9E18-1C4B-8ABE-06C1-E33680C6F121}"/>
          </ac:spMkLst>
        </pc:spChg>
        <pc:spChg chg="mod">
          <ac:chgData name="Mandy Green" userId="ac00cadd-6382-41c6-a841-4a3e5c68a274" providerId="ADAL" clId="{F9040A2E-F343-4934-8504-22D1385904E0}" dt="2026-03-09T08:21:46.856" v="8" actId="1076"/>
          <ac:spMkLst>
            <pc:docMk/>
            <pc:sldMk cId="2004078045" sldId="256"/>
            <ac:spMk id="12" creationId="{CF8F6977-D964-892E-E055-2172FA4625FD}"/>
          </ac:spMkLst>
        </pc:spChg>
        <pc:spChg chg="mod">
          <ac:chgData name="Mandy Green" userId="ac00cadd-6382-41c6-a841-4a3e5c68a274" providerId="ADAL" clId="{F9040A2E-F343-4934-8504-22D1385904E0}" dt="2026-03-11T13:58:33.240" v="21" actId="1076"/>
          <ac:spMkLst>
            <pc:docMk/>
            <pc:sldMk cId="2004078045" sldId="256"/>
            <ac:spMk id="14" creationId="{9F1EED14-2540-46CF-C817-BA931FDBD19C}"/>
          </ac:spMkLst>
        </pc:spChg>
        <pc:spChg chg="mod">
          <ac:chgData name="Mandy Green" userId="ac00cadd-6382-41c6-a841-4a3e5c68a274" providerId="ADAL" clId="{F9040A2E-F343-4934-8504-22D1385904E0}" dt="2026-03-09T08:21:46.569" v="7" actId="1076"/>
          <ac:spMkLst>
            <pc:docMk/>
            <pc:sldMk cId="2004078045" sldId="256"/>
            <ac:spMk id="20" creationId="{46A8D9CB-F157-B290-10FC-9BA9D5AC688D}"/>
          </ac:spMkLst>
        </pc:spChg>
        <pc:spChg chg="mod">
          <ac:chgData name="Mandy Green" userId="ac00cadd-6382-41c6-a841-4a3e5c68a274" providerId="ADAL" clId="{F9040A2E-F343-4934-8504-22D1385904E0}" dt="2026-03-09T08:21:46.259" v="6" actId="1076"/>
          <ac:spMkLst>
            <pc:docMk/>
            <pc:sldMk cId="2004078045" sldId="256"/>
            <ac:spMk id="28" creationId="{35EE4277-D7B3-5E8E-D9B3-DF7F6AB74E62}"/>
          </ac:spMkLst>
        </pc:spChg>
        <pc:spChg chg="mod">
          <ac:chgData name="Mandy Green" userId="ac00cadd-6382-41c6-a841-4a3e5c68a274" providerId="ADAL" clId="{F9040A2E-F343-4934-8504-22D1385904E0}" dt="2026-03-09T08:21:45.894" v="5" actId="1076"/>
          <ac:spMkLst>
            <pc:docMk/>
            <pc:sldMk cId="2004078045" sldId="256"/>
            <ac:spMk id="43" creationId="{7F2C5887-D12A-1CD2-8951-ACE13439E3FA}"/>
          </ac:spMkLst>
        </pc:spChg>
      </pc:sldChg>
      <pc:sldChg chg="modSp mod">
        <pc:chgData name="Mandy Green" userId="ac00cadd-6382-41c6-a841-4a3e5c68a274" providerId="ADAL" clId="{F9040A2E-F343-4934-8504-22D1385904E0}" dt="2026-03-10T10:06:25.890" v="18" actId="14100"/>
        <pc:sldMkLst>
          <pc:docMk/>
          <pc:sldMk cId="3441991384" sldId="260"/>
        </pc:sldMkLst>
        <pc:spChg chg="mod">
          <ac:chgData name="Mandy Green" userId="ac00cadd-6382-41c6-a841-4a3e5c68a274" providerId="ADAL" clId="{F9040A2E-F343-4934-8504-22D1385904E0}" dt="2026-03-10T10:06:25.890" v="18" actId="14100"/>
          <ac:spMkLst>
            <pc:docMk/>
            <pc:sldMk cId="3441991384" sldId="260"/>
            <ac:spMk id="5" creationId="{AEDAA3AF-156C-91EA-2E4E-92FD6723A4C0}"/>
          </ac:spMkLst>
        </pc:spChg>
        <pc:spChg chg="mod">
          <ac:chgData name="Mandy Green" userId="ac00cadd-6382-41c6-a841-4a3e5c68a274" providerId="ADAL" clId="{F9040A2E-F343-4934-8504-22D1385904E0}" dt="2026-03-10T10:06:25.372" v="16" actId="1076"/>
          <ac:spMkLst>
            <pc:docMk/>
            <pc:sldMk cId="3441991384" sldId="260"/>
            <ac:spMk id="13" creationId="{DD039231-9552-B8AB-1DDC-E9380784F5F7}"/>
          </ac:spMkLst>
        </pc:spChg>
        <pc:spChg chg="mod">
          <ac:chgData name="Mandy Green" userId="ac00cadd-6382-41c6-a841-4a3e5c68a274" providerId="ADAL" clId="{F9040A2E-F343-4934-8504-22D1385904E0}" dt="2026-03-10T10:06:25.102" v="15" actId="1076"/>
          <ac:spMkLst>
            <pc:docMk/>
            <pc:sldMk cId="3441991384" sldId="260"/>
            <ac:spMk id="29" creationId="{0E4B44C9-6B76-944A-13F6-7718613AE104}"/>
          </ac:spMkLst>
        </pc:spChg>
        <pc:picChg chg="mod">
          <ac:chgData name="Mandy Green" userId="ac00cadd-6382-41c6-a841-4a3e5c68a274" providerId="ADAL" clId="{F9040A2E-F343-4934-8504-22D1385904E0}" dt="2026-03-10T10:05:59.411" v="10" actId="1076"/>
          <ac:picMkLst>
            <pc:docMk/>
            <pc:sldMk cId="3441991384" sldId="260"/>
            <ac:picMk id="3" creationId="{1F036821-ECEF-2310-9EF5-0FDB478E32D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5164B-C3BE-14D9-5EF8-F421928864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24404F-E7C2-FBD2-9600-7C0949207D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096EA-61CE-F8E0-F400-8BC8CEC4C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8B32-DC88-4EF7-BED5-926FDCD1C041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40DD2-FD81-4028-0F13-EC3A27A72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777DE-C7A0-655C-1400-2645AC879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8C51-88FC-46A6-871F-53C0E95A1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128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8162B-4FD7-7AB6-0D35-F2F07BA57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3A8078-0547-5342-47F2-70BF20A58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60091-6203-26C0-B514-FC77F6EF6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8B32-DC88-4EF7-BED5-926FDCD1C041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07F40-EF31-212D-0238-0ECF78EEF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2537C-B029-1501-AFF6-E192362B0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8C51-88FC-46A6-871F-53C0E95A1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778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0ABDDC-8942-BBA7-6E44-8B051FE671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0EB979-AEBB-2B16-BED3-70B590DF97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A97A2-5C56-DF63-8591-2F84836C9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8B32-DC88-4EF7-BED5-926FDCD1C041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1B614-2009-3271-29E8-5CCCDC741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B5144-9DB3-33CA-B27D-12D27094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8C51-88FC-46A6-871F-53C0E95A1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306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970FE-0D36-A2F3-49BC-C48B6F546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74AA1-76AF-D447-4810-856DABD64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CD3D4-C66E-AF90-B014-F9FB399FF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8B32-DC88-4EF7-BED5-926FDCD1C041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1C671-0C68-B28C-8D1E-74215067E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A9DDF-7636-5492-7901-122A59F33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8C51-88FC-46A6-871F-53C0E95A1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05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80A70-38DB-0776-852E-D7894A835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9F9F85-5FD0-3679-5852-82001C026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6A0A2-0923-DB68-BBB6-51FC4117D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8B32-DC88-4EF7-BED5-926FDCD1C041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A6D9E-0742-E83C-0BBA-F1BB937C7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CC2DA-D2BD-8EA7-07C7-2530F5E0E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8C51-88FC-46A6-871F-53C0E95A1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42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BC478-8DFE-1388-36ED-2FCB3129E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62D3F-677C-56C4-9084-65D4A1144A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314A1B-FD80-8ABB-EBD6-466AF83F9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A096A-F527-CA6A-EC26-A71D7FB16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8B32-DC88-4EF7-BED5-926FDCD1C041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852D2D-A5C9-A385-1F76-75C7C4EE0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27D71C-4687-25A9-B4F2-9E5C76F6B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8C51-88FC-46A6-871F-53C0E95A1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554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42D96-5B86-08DB-076E-D75689A85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2B4B3-F368-C873-EB7C-9FE9EB69D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A8AE90-D1CD-DA48-EA66-C082D5494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E79B60-5B6A-935C-164C-A1483D7EF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7558A0-638D-9DB7-588F-9CCCB9F57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E1AC8B-440F-1893-B33D-795F37D99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8B32-DC88-4EF7-BED5-926FDCD1C041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9F0C63-4EBB-68F3-533C-9073E8A1E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C1764A-F350-5B22-B3C3-ADCBD899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8C51-88FC-46A6-871F-53C0E95A1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592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8ECF5-8C6B-8217-23F7-AAC6B34E7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6C0F68-B8C1-D784-A7FD-3F46EE800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8B32-DC88-4EF7-BED5-926FDCD1C041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E73121-9406-99CF-426E-6A68E980D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DCC16F-3BE6-7FAF-3AE7-332A8793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8C51-88FC-46A6-871F-53C0E95A1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821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FBEB1C-4064-0A1E-E466-587092AF6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8B32-DC88-4EF7-BED5-926FDCD1C041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94A691-5B50-8F83-92DE-F53A29E45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7236D-8E2B-7622-7595-3A85089BC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8C51-88FC-46A6-871F-53C0E95A1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240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E131D-B67A-504B-7E76-89E3ED59B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A4A5C-6C01-03EE-2A1E-918EB5498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9B72A5-B097-EBD8-36A5-32AC56539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60B503-90E7-14F8-AF94-9DF059BA7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8B32-DC88-4EF7-BED5-926FDCD1C041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02BE03-6D44-D790-1221-6A45CFE84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3AFFA-59F8-096F-0629-A9EACB7CE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8C51-88FC-46A6-871F-53C0E95A1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267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A885B-7FE7-B89B-101D-FDC94CFF2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D0B4F4-4C94-9ABE-BE9A-CAA5A8BA57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C399C9-F734-465E-173E-00AC96D80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0F14D4-C447-DA05-D16C-8D3C22869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8B32-DC88-4EF7-BED5-926FDCD1C041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F4CA6B-E070-C683-50CA-2476A07D0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694FF2-683E-80C2-39B4-2B35222EC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08C51-88FC-46A6-871F-53C0E95A1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19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2D5EFA-E474-2894-21CC-893EF7F2D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B4D7A-A112-A4E5-064A-D68D1E7A8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401E8-53B0-578B-8CF2-FC74975F5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C08B32-DC88-4EF7-BED5-926FDCD1C041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C7BF7-B4C0-BED8-9C53-025B2F7C1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3B475-EE6F-CD5D-CA04-6C9F24859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708C51-88FC-46A6-871F-53C0E95A1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13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1D652-F132-7BA4-2D97-9CD76C8B74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D9143F-1766-F69A-5FDC-910A304B42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B3A15B-B2AB-2522-5AA7-B0A1EFC2DA0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5212" y="354063"/>
            <a:ext cx="11941575" cy="61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91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036821-ECEF-2310-9EF5-0FDB478E3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07" y="232705"/>
            <a:ext cx="11057578" cy="576121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A456DA-DD22-68A0-0896-D75122B4995E}"/>
              </a:ext>
            </a:extLst>
          </p:cNvPr>
          <p:cNvSpPr/>
          <p:nvPr/>
        </p:nvSpPr>
        <p:spPr>
          <a:xfrm>
            <a:off x="598715" y="1807029"/>
            <a:ext cx="217714" cy="152400"/>
          </a:xfrm>
          <a:prstGeom prst="roundRect">
            <a:avLst/>
          </a:prstGeom>
          <a:solidFill>
            <a:srgbClr val="F5820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EDAA3AF-156C-91EA-2E4E-92FD6723A4C0}"/>
              </a:ext>
            </a:extLst>
          </p:cNvPr>
          <p:cNvSpPr/>
          <p:nvPr/>
        </p:nvSpPr>
        <p:spPr>
          <a:xfrm>
            <a:off x="827315" y="1807029"/>
            <a:ext cx="217714" cy="152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99E81F-688B-FBE5-7C58-DF8CE37517D8}"/>
              </a:ext>
            </a:extLst>
          </p:cNvPr>
          <p:cNvSpPr/>
          <p:nvPr/>
        </p:nvSpPr>
        <p:spPr>
          <a:xfrm>
            <a:off x="1055916" y="1807029"/>
            <a:ext cx="217714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33033E5-2CB0-3F3E-BAF6-939290D7F574}"/>
              </a:ext>
            </a:extLst>
          </p:cNvPr>
          <p:cNvSpPr/>
          <p:nvPr/>
        </p:nvSpPr>
        <p:spPr>
          <a:xfrm>
            <a:off x="370114" y="1807029"/>
            <a:ext cx="217714" cy="152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85C6F81-296C-252D-56CD-8097F9963461}"/>
              </a:ext>
            </a:extLst>
          </p:cNvPr>
          <p:cNvSpPr/>
          <p:nvPr/>
        </p:nvSpPr>
        <p:spPr>
          <a:xfrm>
            <a:off x="1284519" y="1807029"/>
            <a:ext cx="217714" cy="152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14653AA-8E93-9BA2-1AC8-A9BC197884E7}"/>
              </a:ext>
            </a:extLst>
          </p:cNvPr>
          <p:cNvSpPr/>
          <p:nvPr/>
        </p:nvSpPr>
        <p:spPr>
          <a:xfrm>
            <a:off x="1513122" y="1807029"/>
            <a:ext cx="217714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C0A650-2D80-1784-EF96-536469DC5B48}"/>
              </a:ext>
            </a:extLst>
          </p:cNvPr>
          <p:cNvSpPr/>
          <p:nvPr/>
        </p:nvSpPr>
        <p:spPr>
          <a:xfrm>
            <a:off x="1741733" y="1807029"/>
            <a:ext cx="217714" cy="152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8048D9F-B192-B422-3B19-2E9F569709DD}"/>
              </a:ext>
            </a:extLst>
          </p:cNvPr>
          <p:cNvSpPr/>
          <p:nvPr/>
        </p:nvSpPr>
        <p:spPr>
          <a:xfrm>
            <a:off x="1970344" y="1807029"/>
            <a:ext cx="217714" cy="152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709319A-FA70-CBEE-5CEE-7EDFC3A4DA6D}"/>
              </a:ext>
            </a:extLst>
          </p:cNvPr>
          <p:cNvSpPr/>
          <p:nvPr/>
        </p:nvSpPr>
        <p:spPr>
          <a:xfrm>
            <a:off x="598715" y="3113315"/>
            <a:ext cx="217714" cy="152400"/>
          </a:xfrm>
          <a:prstGeom prst="roundRect">
            <a:avLst/>
          </a:prstGeom>
          <a:solidFill>
            <a:srgbClr val="F5820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D039231-9552-B8AB-1DDC-E9380784F5F7}"/>
              </a:ext>
            </a:extLst>
          </p:cNvPr>
          <p:cNvSpPr/>
          <p:nvPr/>
        </p:nvSpPr>
        <p:spPr>
          <a:xfrm>
            <a:off x="827315" y="3113315"/>
            <a:ext cx="217714" cy="152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FE57FF1-7B3F-E5DB-5ACE-5BE4321B8F06}"/>
              </a:ext>
            </a:extLst>
          </p:cNvPr>
          <p:cNvSpPr/>
          <p:nvPr/>
        </p:nvSpPr>
        <p:spPr>
          <a:xfrm>
            <a:off x="1055916" y="3113315"/>
            <a:ext cx="217714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940B0D4-052E-9F96-CEDF-C20CF0974CFE}"/>
              </a:ext>
            </a:extLst>
          </p:cNvPr>
          <p:cNvSpPr/>
          <p:nvPr/>
        </p:nvSpPr>
        <p:spPr>
          <a:xfrm>
            <a:off x="370114" y="3113315"/>
            <a:ext cx="217714" cy="152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B6D85DC-FBF9-B109-60A7-BFD42449AA53}"/>
              </a:ext>
            </a:extLst>
          </p:cNvPr>
          <p:cNvSpPr/>
          <p:nvPr/>
        </p:nvSpPr>
        <p:spPr>
          <a:xfrm>
            <a:off x="1284519" y="3113315"/>
            <a:ext cx="217714" cy="152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0D40559-2EF8-F675-5533-EADC72F5EBE1}"/>
              </a:ext>
            </a:extLst>
          </p:cNvPr>
          <p:cNvSpPr/>
          <p:nvPr/>
        </p:nvSpPr>
        <p:spPr>
          <a:xfrm>
            <a:off x="1513122" y="3113315"/>
            <a:ext cx="217714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3F77C0C-26F5-A4F5-561B-3BC5A62BEF49}"/>
              </a:ext>
            </a:extLst>
          </p:cNvPr>
          <p:cNvSpPr/>
          <p:nvPr/>
        </p:nvSpPr>
        <p:spPr>
          <a:xfrm>
            <a:off x="1741733" y="3113315"/>
            <a:ext cx="217714" cy="152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0C92901-BEB1-0ED8-A41E-EB09F108D7EC}"/>
              </a:ext>
            </a:extLst>
          </p:cNvPr>
          <p:cNvSpPr/>
          <p:nvPr/>
        </p:nvSpPr>
        <p:spPr>
          <a:xfrm>
            <a:off x="1970344" y="3113315"/>
            <a:ext cx="217714" cy="152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618B2F6-68ED-46EC-D16E-5682420DB08D}"/>
              </a:ext>
            </a:extLst>
          </p:cNvPr>
          <p:cNvSpPr/>
          <p:nvPr/>
        </p:nvSpPr>
        <p:spPr>
          <a:xfrm>
            <a:off x="609630" y="4343401"/>
            <a:ext cx="217714" cy="152400"/>
          </a:xfrm>
          <a:prstGeom prst="roundRect">
            <a:avLst/>
          </a:prstGeom>
          <a:solidFill>
            <a:srgbClr val="F5820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CD9CA98-6315-F55A-CE8C-925074B32DE6}"/>
              </a:ext>
            </a:extLst>
          </p:cNvPr>
          <p:cNvSpPr/>
          <p:nvPr/>
        </p:nvSpPr>
        <p:spPr>
          <a:xfrm>
            <a:off x="838230" y="4343401"/>
            <a:ext cx="217714" cy="152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B5D9AC6-9C0A-FB62-BD67-51B7098EEA2A}"/>
              </a:ext>
            </a:extLst>
          </p:cNvPr>
          <p:cNvSpPr/>
          <p:nvPr/>
        </p:nvSpPr>
        <p:spPr>
          <a:xfrm>
            <a:off x="1066831" y="4343401"/>
            <a:ext cx="217714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D40AD1-ADF9-180F-2787-437B1C5C63A3}"/>
              </a:ext>
            </a:extLst>
          </p:cNvPr>
          <p:cNvSpPr/>
          <p:nvPr/>
        </p:nvSpPr>
        <p:spPr>
          <a:xfrm>
            <a:off x="381029" y="4343401"/>
            <a:ext cx="217714" cy="152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ED44678-0F63-CA29-D919-8A51C0589108}"/>
              </a:ext>
            </a:extLst>
          </p:cNvPr>
          <p:cNvSpPr/>
          <p:nvPr/>
        </p:nvSpPr>
        <p:spPr>
          <a:xfrm>
            <a:off x="1295434" y="4343401"/>
            <a:ext cx="217714" cy="152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D9522E1-CE7B-608E-9784-B067F96FA047}"/>
              </a:ext>
            </a:extLst>
          </p:cNvPr>
          <p:cNvSpPr/>
          <p:nvPr/>
        </p:nvSpPr>
        <p:spPr>
          <a:xfrm>
            <a:off x="1524037" y="4343401"/>
            <a:ext cx="217714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62AE53F-3FF1-A505-22C2-3A388FBD24D4}"/>
              </a:ext>
            </a:extLst>
          </p:cNvPr>
          <p:cNvSpPr/>
          <p:nvPr/>
        </p:nvSpPr>
        <p:spPr>
          <a:xfrm>
            <a:off x="1752648" y="4343401"/>
            <a:ext cx="217714" cy="152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D1A0306-E019-8975-66A5-3C32B5D2D3B6}"/>
              </a:ext>
            </a:extLst>
          </p:cNvPr>
          <p:cNvSpPr/>
          <p:nvPr/>
        </p:nvSpPr>
        <p:spPr>
          <a:xfrm>
            <a:off x="1981259" y="4343401"/>
            <a:ext cx="217714" cy="152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A699C46-0A92-7017-1D1B-9DF92A591D72}"/>
              </a:ext>
            </a:extLst>
          </p:cNvPr>
          <p:cNvSpPr/>
          <p:nvPr/>
        </p:nvSpPr>
        <p:spPr>
          <a:xfrm>
            <a:off x="609630" y="5331000"/>
            <a:ext cx="217714" cy="152400"/>
          </a:xfrm>
          <a:prstGeom prst="roundRect">
            <a:avLst/>
          </a:prstGeom>
          <a:solidFill>
            <a:srgbClr val="F5820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E4B44C9-6B76-944A-13F6-7718613AE104}"/>
              </a:ext>
            </a:extLst>
          </p:cNvPr>
          <p:cNvSpPr/>
          <p:nvPr/>
        </p:nvSpPr>
        <p:spPr>
          <a:xfrm>
            <a:off x="838230" y="5331000"/>
            <a:ext cx="217714" cy="152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76C54F0-BA79-11C0-578D-B4654B136813}"/>
              </a:ext>
            </a:extLst>
          </p:cNvPr>
          <p:cNvSpPr/>
          <p:nvPr/>
        </p:nvSpPr>
        <p:spPr>
          <a:xfrm>
            <a:off x="1066831" y="5331000"/>
            <a:ext cx="217714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EFB1CCB-1867-07CF-17B0-9C7B1ED110F5}"/>
              </a:ext>
            </a:extLst>
          </p:cNvPr>
          <p:cNvSpPr/>
          <p:nvPr/>
        </p:nvSpPr>
        <p:spPr>
          <a:xfrm>
            <a:off x="381029" y="5331000"/>
            <a:ext cx="217714" cy="152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505B9B3-2865-9693-CB7E-A02ADFE5DD5D}"/>
              </a:ext>
            </a:extLst>
          </p:cNvPr>
          <p:cNvSpPr/>
          <p:nvPr/>
        </p:nvSpPr>
        <p:spPr>
          <a:xfrm>
            <a:off x="1295434" y="5331000"/>
            <a:ext cx="217714" cy="152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7CDBE74-0072-38A8-98C5-CB5A9A479ABA}"/>
              </a:ext>
            </a:extLst>
          </p:cNvPr>
          <p:cNvSpPr/>
          <p:nvPr/>
        </p:nvSpPr>
        <p:spPr>
          <a:xfrm>
            <a:off x="1524037" y="5331000"/>
            <a:ext cx="217714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7D7DFD1-3331-AF70-E4C1-6404D69E80FB}"/>
              </a:ext>
            </a:extLst>
          </p:cNvPr>
          <p:cNvSpPr/>
          <p:nvPr/>
        </p:nvSpPr>
        <p:spPr>
          <a:xfrm>
            <a:off x="1752648" y="5331000"/>
            <a:ext cx="217714" cy="152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F7EE538-15A9-F492-8CB6-EDC91F274DB9}"/>
              </a:ext>
            </a:extLst>
          </p:cNvPr>
          <p:cNvSpPr/>
          <p:nvPr/>
        </p:nvSpPr>
        <p:spPr>
          <a:xfrm>
            <a:off x="1981259" y="5331000"/>
            <a:ext cx="217714" cy="152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991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60F461-B438-F8D1-A104-E5942E69A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15" y="278400"/>
            <a:ext cx="11010124" cy="650555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D1A7602-5B4A-6461-F6FF-2603468E845F}"/>
              </a:ext>
            </a:extLst>
          </p:cNvPr>
          <p:cNvSpPr/>
          <p:nvPr/>
        </p:nvSpPr>
        <p:spPr>
          <a:xfrm>
            <a:off x="326572" y="1415142"/>
            <a:ext cx="217714" cy="152400"/>
          </a:xfrm>
          <a:prstGeom prst="roundRect">
            <a:avLst/>
          </a:prstGeom>
          <a:solidFill>
            <a:srgbClr val="F5820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3032F05-88B3-B323-338C-EB06E5AEF823}"/>
              </a:ext>
            </a:extLst>
          </p:cNvPr>
          <p:cNvSpPr/>
          <p:nvPr/>
        </p:nvSpPr>
        <p:spPr>
          <a:xfrm>
            <a:off x="555172" y="1415142"/>
            <a:ext cx="217714" cy="152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EACCDB8-67DA-D45F-8EC2-38B7E5C5C763}"/>
              </a:ext>
            </a:extLst>
          </p:cNvPr>
          <p:cNvSpPr/>
          <p:nvPr/>
        </p:nvSpPr>
        <p:spPr>
          <a:xfrm>
            <a:off x="783773" y="1415142"/>
            <a:ext cx="217714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A7F26E5-A255-F795-1B40-77AA2F5BB313}"/>
              </a:ext>
            </a:extLst>
          </p:cNvPr>
          <p:cNvSpPr/>
          <p:nvPr/>
        </p:nvSpPr>
        <p:spPr>
          <a:xfrm>
            <a:off x="97971" y="1415142"/>
            <a:ext cx="217714" cy="152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C6037BD-7C6E-B299-2ED5-F78671453289}"/>
              </a:ext>
            </a:extLst>
          </p:cNvPr>
          <p:cNvSpPr/>
          <p:nvPr/>
        </p:nvSpPr>
        <p:spPr>
          <a:xfrm>
            <a:off x="1012376" y="1415142"/>
            <a:ext cx="217714" cy="152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E3C4658-4E5A-1BBD-DA06-B5C22925CEA6}"/>
              </a:ext>
            </a:extLst>
          </p:cNvPr>
          <p:cNvSpPr/>
          <p:nvPr/>
        </p:nvSpPr>
        <p:spPr>
          <a:xfrm>
            <a:off x="1240979" y="1415142"/>
            <a:ext cx="217714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72BBA36-E672-C480-7042-B048E3084751}"/>
              </a:ext>
            </a:extLst>
          </p:cNvPr>
          <p:cNvSpPr/>
          <p:nvPr/>
        </p:nvSpPr>
        <p:spPr>
          <a:xfrm>
            <a:off x="1469590" y="1415142"/>
            <a:ext cx="217714" cy="152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DEA388B-E6E0-3E2D-F88C-D25BE8EEC71C}"/>
              </a:ext>
            </a:extLst>
          </p:cNvPr>
          <p:cNvSpPr/>
          <p:nvPr/>
        </p:nvSpPr>
        <p:spPr>
          <a:xfrm>
            <a:off x="1698201" y="1415142"/>
            <a:ext cx="217714" cy="152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0ED05B0-EB1E-FAE5-587E-85483DC5B385}"/>
              </a:ext>
            </a:extLst>
          </p:cNvPr>
          <p:cNvSpPr/>
          <p:nvPr/>
        </p:nvSpPr>
        <p:spPr>
          <a:xfrm>
            <a:off x="326572" y="2721428"/>
            <a:ext cx="217714" cy="152400"/>
          </a:xfrm>
          <a:prstGeom prst="roundRect">
            <a:avLst/>
          </a:prstGeom>
          <a:solidFill>
            <a:srgbClr val="F5820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AD045E7-5C96-B957-7F17-62ABC2C6B395}"/>
              </a:ext>
            </a:extLst>
          </p:cNvPr>
          <p:cNvSpPr/>
          <p:nvPr/>
        </p:nvSpPr>
        <p:spPr>
          <a:xfrm>
            <a:off x="555172" y="2721428"/>
            <a:ext cx="217714" cy="152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E94A35A-20BE-34C1-E820-0ADE3943294D}"/>
              </a:ext>
            </a:extLst>
          </p:cNvPr>
          <p:cNvSpPr/>
          <p:nvPr/>
        </p:nvSpPr>
        <p:spPr>
          <a:xfrm>
            <a:off x="783773" y="2721428"/>
            <a:ext cx="217714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943CCEC-8818-2E7E-9E2D-A18088D6E08F}"/>
              </a:ext>
            </a:extLst>
          </p:cNvPr>
          <p:cNvSpPr/>
          <p:nvPr/>
        </p:nvSpPr>
        <p:spPr>
          <a:xfrm>
            <a:off x="97971" y="2721428"/>
            <a:ext cx="217714" cy="152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F0ADCAF-1AA0-E19C-321F-7EE6347AEE65}"/>
              </a:ext>
            </a:extLst>
          </p:cNvPr>
          <p:cNvSpPr/>
          <p:nvPr/>
        </p:nvSpPr>
        <p:spPr>
          <a:xfrm>
            <a:off x="1012376" y="2721428"/>
            <a:ext cx="217714" cy="152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0026EBD-38EF-0EDB-8E53-6B0D0CA84B4C}"/>
              </a:ext>
            </a:extLst>
          </p:cNvPr>
          <p:cNvSpPr/>
          <p:nvPr/>
        </p:nvSpPr>
        <p:spPr>
          <a:xfrm>
            <a:off x="1240979" y="2721428"/>
            <a:ext cx="217714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B5A43EC-F7A7-2738-2AA8-A7D44B7A1316}"/>
              </a:ext>
            </a:extLst>
          </p:cNvPr>
          <p:cNvSpPr/>
          <p:nvPr/>
        </p:nvSpPr>
        <p:spPr>
          <a:xfrm>
            <a:off x="1469590" y="2721428"/>
            <a:ext cx="217714" cy="152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9227EE8-FFAA-F688-EC5A-D01FF739010F}"/>
              </a:ext>
            </a:extLst>
          </p:cNvPr>
          <p:cNvSpPr/>
          <p:nvPr/>
        </p:nvSpPr>
        <p:spPr>
          <a:xfrm>
            <a:off x="1698201" y="2721428"/>
            <a:ext cx="217714" cy="152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124C9D7-4F4E-F90C-8B90-7F927B81CCB0}"/>
              </a:ext>
            </a:extLst>
          </p:cNvPr>
          <p:cNvSpPr/>
          <p:nvPr/>
        </p:nvSpPr>
        <p:spPr>
          <a:xfrm>
            <a:off x="315675" y="4669971"/>
            <a:ext cx="217714" cy="152400"/>
          </a:xfrm>
          <a:prstGeom prst="roundRect">
            <a:avLst/>
          </a:prstGeom>
          <a:solidFill>
            <a:srgbClr val="F5820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3453AC6-9626-39E3-3E6B-604B65C26E45}"/>
              </a:ext>
            </a:extLst>
          </p:cNvPr>
          <p:cNvSpPr/>
          <p:nvPr/>
        </p:nvSpPr>
        <p:spPr>
          <a:xfrm>
            <a:off x="544275" y="4669971"/>
            <a:ext cx="217714" cy="152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3F86602-D856-724B-4CC1-63D6DF60D278}"/>
              </a:ext>
            </a:extLst>
          </p:cNvPr>
          <p:cNvSpPr/>
          <p:nvPr/>
        </p:nvSpPr>
        <p:spPr>
          <a:xfrm>
            <a:off x="772876" y="4669971"/>
            <a:ext cx="217714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72F10E8-8731-C755-0914-94FDD39404CA}"/>
              </a:ext>
            </a:extLst>
          </p:cNvPr>
          <p:cNvSpPr/>
          <p:nvPr/>
        </p:nvSpPr>
        <p:spPr>
          <a:xfrm>
            <a:off x="87074" y="4669971"/>
            <a:ext cx="217714" cy="152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5E49158-9176-D4C8-D56E-2BECEC60488D}"/>
              </a:ext>
            </a:extLst>
          </p:cNvPr>
          <p:cNvSpPr/>
          <p:nvPr/>
        </p:nvSpPr>
        <p:spPr>
          <a:xfrm>
            <a:off x="1001479" y="4669971"/>
            <a:ext cx="217714" cy="152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317CD00-7186-2E76-B2CB-C6484CD3DAAC}"/>
              </a:ext>
            </a:extLst>
          </p:cNvPr>
          <p:cNvSpPr/>
          <p:nvPr/>
        </p:nvSpPr>
        <p:spPr>
          <a:xfrm>
            <a:off x="1230082" y="4669971"/>
            <a:ext cx="217714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801C0461-66D0-0F4F-30E0-1A5D25800772}"/>
              </a:ext>
            </a:extLst>
          </p:cNvPr>
          <p:cNvSpPr/>
          <p:nvPr/>
        </p:nvSpPr>
        <p:spPr>
          <a:xfrm>
            <a:off x="1458693" y="4669971"/>
            <a:ext cx="217714" cy="152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CE726F4-B95A-C477-A30B-79BA758946B9}"/>
              </a:ext>
            </a:extLst>
          </p:cNvPr>
          <p:cNvSpPr/>
          <p:nvPr/>
        </p:nvSpPr>
        <p:spPr>
          <a:xfrm>
            <a:off x="1687304" y="4669971"/>
            <a:ext cx="217714" cy="152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71D7886-64A7-96A8-AAB6-0C0C5DEC510B}"/>
              </a:ext>
            </a:extLst>
          </p:cNvPr>
          <p:cNvSpPr/>
          <p:nvPr/>
        </p:nvSpPr>
        <p:spPr>
          <a:xfrm>
            <a:off x="315675" y="5657570"/>
            <a:ext cx="217714" cy="152400"/>
          </a:xfrm>
          <a:prstGeom prst="roundRect">
            <a:avLst/>
          </a:prstGeom>
          <a:solidFill>
            <a:srgbClr val="F5820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FCBC83B-FD85-C992-D5E0-D4F2DC0E9EC7}"/>
              </a:ext>
            </a:extLst>
          </p:cNvPr>
          <p:cNvSpPr/>
          <p:nvPr/>
        </p:nvSpPr>
        <p:spPr>
          <a:xfrm>
            <a:off x="544275" y="5657570"/>
            <a:ext cx="217714" cy="152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0B0B00A-C5EF-75D5-4A55-028B0DF199A3}"/>
              </a:ext>
            </a:extLst>
          </p:cNvPr>
          <p:cNvSpPr/>
          <p:nvPr/>
        </p:nvSpPr>
        <p:spPr>
          <a:xfrm>
            <a:off x="772876" y="5657570"/>
            <a:ext cx="217714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C921AB7-355F-6EB9-F3F5-14D79A9646A0}"/>
              </a:ext>
            </a:extLst>
          </p:cNvPr>
          <p:cNvSpPr/>
          <p:nvPr/>
        </p:nvSpPr>
        <p:spPr>
          <a:xfrm>
            <a:off x="87074" y="5657570"/>
            <a:ext cx="217714" cy="152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3FB9250-5389-859D-0D7B-8DA803485EE2}"/>
              </a:ext>
            </a:extLst>
          </p:cNvPr>
          <p:cNvSpPr/>
          <p:nvPr/>
        </p:nvSpPr>
        <p:spPr>
          <a:xfrm>
            <a:off x="1001479" y="5657570"/>
            <a:ext cx="217714" cy="152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59EAFE7-7BFC-46D6-1F3E-9542F99E90F3}"/>
              </a:ext>
            </a:extLst>
          </p:cNvPr>
          <p:cNvSpPr/>
          <p:nvPr/>
        </p:nvSpPr>
        <p:spPr>
          <a:xfrm>
            <a:off x="1230082" y="5657570"/>
            <a:ext cx="217714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C531BB8-999A-949E-3F16-96C94627EBC0}"/>
              </a:ext>
            </a:extLst>
          </p:cNvPr>
          <p:cNvSpPr/>
          <p:nvPr/>
        </p:nvSpPr>
        <p:spPr>
          <a:xfrm>
            <a:off x="1458693" y="5657570"/>
            <a:ext cx="217714" cy="152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8A3B5E2-3774-0E23-8DD1-43AE06167B26}"/>
              </a:ext>
            </a:extLst>
          </p:cNvPr>
          <p:cNvSpPr/>
          <p:nvPr/>
        </p:nvSpPr>
        <p:spPr>
          <a:xfrm>
            <a:off x="1687304" y="5657570"/>
            <a:ext cx="217714" cy="152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782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48CDB-BE0C-CB23-E9A3-2F6E5D6AC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3DE71-1586-EE40-BA7F-C371E3F1F8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Theme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C336AF-3184-6765-F296-B60905CD6D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11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1473C4-0AFA-AEEE-8DC5-3BBBBC6F6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77" y="193543"/>
            <a:ext cx="11037952" cy="641098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71BEEE-DF1D-09AD-4255-713A005FFD37}"/>
              </a:ext>
            </a:extLst>
          </p:cNvPr>
          <p:cNvSpPr/>
          <p:nvPr/>
        </p:nvSpPr>
        <p:spPr>
          <a:xfrm>
            <a:off x="348344" y="1796142"/>
            <a:ext cx="217714" cy="152400"/>
          </a:xfrm>
          <a:prstGeom prst="roundRect">
            <a:avLst/>
          </a:prstGeom>
          <a:solidFill>
            <a:srgbClr val="F5820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B809BE2-394B-66D2-AD78-61982D7CBE63}"/>
              </a:ext>
            </a:extLst>
          </p:cNvPr>
          <p:cNvSpPr/>
          <p:nvPr/>
        </p:nvSpPr>
        <p:spPr>
          <a:xfrm>
            <a:off x="576944" y="1796142"/>
            <a:ext cx="217714" cy="152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FF0F8C0-5D7A-5AAF-25A7-E1DBBB1CF86B}"/>
              </a:ext>
            </a:extLst>
          </p:cNvPr>
          <p:cNvSpPr/>
          <p:nvPr/>
        </p:nvSpPr>
        <p:spPr>
          <a:xfrm>
            <a:off x="805545" y="1796142"/>
            <a:ext cx="217714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36A0DCF-594B-E0C2-F37D-A4A7878E4FEB}"/>
              </a:ext>
            </a:extLst>
          </p:cNvPr>
          <p:cNvSpPr/>
          <p:nvPr/>
        </p:nvSpPr>
        <p:spPr>
          <a:xfrm>
            <a:off x="119743" y="1796142"/>
            <a:ext cx="217714" cy="152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2D29AB-C5F1-0007-FAD3-0E5B07165DB1}"/>
              </a:ext>
            </a:extLst>
          </p:cNvPr>
          <p:cNvSpPr/>
          <p:nvPr/>
        </p:nvSpPr>
        <p:spPr>
          <a:xfrm>
            <a:off x="1034148" y="1796142"/>
            <a:ext cx="217714" cy="152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DC538D3-B83E-FA17-3AA0-B29164B63688}"/>
              </a:ext>
            </a:extLst>
          </p:cNvPr>
          <p:cNvSpPr/>
          <p:nvPr/>
        </p:nvSpPr>
        <p:spPr>
          <a:xfrm>
            <a:off x="1262751" y="1796142"/>
            <a:ext cx="217714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EB922AB-A977-2A96-7EDB-3BAF283C4F6D}"/>
              </a:ext>
            </a:extLst>
          </p:cNvPr>
          <p:cNvSpPr/>
          <p:nvPr/>
        </p:nvSpPr>
        <p:spPr>
          <a:xfrm>
            <a:off x="1491362" y="1796142"/>
            <a:ext cx="217714" cy="152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D7BA14C-34D3-6F3F-37CE-1AA854B34C58}"/>
              </a:ext>
            </a:extLst>
          </p:cNvPr>
          <p:cNvSpPr/>
          <p:nvPr/>
        </p:nvSpPr>
        <p:spPr>
          <a:xfrm>
            <a:off x="1719973" y="1796142"/>
            <a:ext cx="217714" cy="152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FBD544B-E559-FEFC-4D67-9957BCFE1BCF}"/>
              </a:ext>
            </a:extLst>
          </p:cNvPr>
          <p:cNvSpPr/>
          <p:nvPr/>
        </p:nvSpPr>
        <p:spPr>
          <a:xfrm>
            <a:off x="348344" y="3102428"/>
            <a:ext cx="217714" cy="152400"/>
          </a:xfrm>
          <a:prstGeom prst="roundRect">
            <a:avLst/>
          </a:prstGeom>
          <a:solidFill>
            <a:srgbClr val="F5820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03E4865-9CC1-E5CE-3F38-B623E5B6DBD8}"/>
              </a:ext>
            </a:extLst>
          </p:cNvPr>
          <p:cNvSpPr/>
          <p:nvPr/>
        </p:nvSpPr>
        <p:spPr>
          <a:xfrm>
            <a:off x="576944" y="3102428"/>
            <a:ext cx="217714" cy="152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D3FEAA8-B37C-242C-A6EB-28062524D3EA}"/>
              </a:ext>
            </a:extLst>
          </p:cNvPr>
          <p:cNvSpPr/>
          <p:nvPr/>
        </p:nvSpPr>
        <p:spPr>
          <a:xfrm>
            <a:off x="805545" y="3102428"/>
            <a:ext cx="217714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C1E7BF8-4EE6-213C-B7FF-75C71B15542E}"/>
              </a:ext>
            </a:extLst>
          </p:cNvPr>
          <p:cNvSpPr/>
          <p:nvPr/>
        </p:nvSpPr>
        <p:spPr>
          <a:xfrm>
            <a:off x="119743" y="3102428"/>
            <a:ext cx="217714" cy="152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50E3E09-CD06-09E8-CB9D-C18222C40E14}"/>
              </a:ext>
            </a:extLst>
          </p:cNvPr>
          <p:cNvSpPr/>
          <p:nvPr/>
        </p:nvSpPr>
        <p:spPr>
          <a:xfrm>
            <a:off x="1034148" y="3102428"/>
            <a:ext cx="217714" cy="152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2C071FE-98B6-3907-E2E9-FDE62A794E3B}"/>
              </a:ext>
            </a:extLst>
          </p:cNvPr>
          <p:cNvSpPr/>
          <p:nvPr/>
        </p:nvSpPr>
        <p:spPr>
          <a:xfrm>
            <a:off x="1262751" y="3102428"/>
            <a:ext cx="217714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E719C94-8261-E77E-6C6E-389707A09A89}"/>
              </a:ext>
            </a:extLst>
          </p:cNvPr>
          <p:cNvSpPr/>
          <p:nvPr/>
        </p:nvSpPr>
        <p:spPr>
          <a:xfrm>
            <a:off x="1491362" y="3102428"/>
            <a:ext cx="217714" cy="152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7414D4E-8C50-11AD-E492-E882CF6E66E7}"/>
              </a:ext>
            </a:extLst>
          </p:cNvPr>
          <p:cNvSpPr/>
          <p:nvPr/>
        </p:nvSpPr>
        <p:spPr>
          <a:xfrm>
            <a:off x="1719973" y="3102428"/>
            <a:ext cx="217714" cy="152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911FC8A-C328-E674-EE56-39E38594049C}"/>
              </a:ext>
            </a:extLst>
          </p:cNvPr>
          <p:cNvSpPr/>
          <p:nvPr/>
        </p:nvSpPr>
        <p:spPr>
          <a:xfrm>
            <a:off x="348344" y="4909459"/>
            <a:ext cx="217714" cy="152400"/>
          </a:xfrm>
          <a:prstGeom prst="roundRect">
            <a:avLst/>
          </a:prstGeom>
          <a:solidFill>
            <a:srgbClr val="F5820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EE2856F-2A69-2F91-D75B-B9F53F19C859}"/>
              </a:ext>
            </a:extLst>
          </p:cNvPr>
          <p:cNvSpPr/>
          <p:nvPr/>
        </p:nvSpPr>
        <p:spPr>
          <a:xfrm>
            <a:off x="576944" y="4909459"/>
            <a:ext cx="217714" cy="152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C752B59-609E-25DF-91E8-982AF466707D}"/>
              </a:ext>
            </a:extLst>
          </p:cNvPr>
          <p:cNvSpPr/>
          <p:nvPr/>
        </p:nvSpPr>
        <p:spPr>
          <a:xfrm>
            <a:off x="805545" y="4909459"/>
            <a:ext cx="217714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539EBFE-4C27-7B2B-11EE-8F1EB7B34DEA}"/>
              </a:ext>
            </a:extLst>
          </p:cNvPr>
          <p:cNvSpPr/>
          <p:nvPr/>
        </p:nvSpPr>
        <p:spPr>
          <a:xfrm>
            <a:off x="119743" y="4909459"/>
            <a:ext cx="217714" cy="152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93CB377-C5D8-4E25-EF55-3E8291514FDF}"/>
              </a:ext>
            </a:extLst>
          </p:cNvPr>
          <p:cNvSpPr/>
          <p:nvPr/>
        </p:nvSpPr>
        <p:spPr>
          <a:xfrm>
            <a:off x="1034148" y="4909459"/>
            <a:ext cx="217714" cy="152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5ED2491-1C67-50D2-2BE1-7810D441B721}"/>
              </a:ext>
            </a:extLst>
          </p:cNvPr>
          <p:cNvSpPr/>
          <p:nvPr/>
        </p:nvSpPr>
        <p:spPr>
          <a:xfrm>
            <a:off x="1262751" y="4909459"/>
            <a:ext cx="217714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AB6E634-4BB3-F2D5-A24E-1544068554AE}"/>
              </a:ext>
            </a:extLst>
          </p:cNvPr>
          <p:cNvSpPr/>
          <p:nvPr/>
        </p:nvSpPr>
        <p:spPr>
          <a:xfrm>
            <a:off x="1491362" y="4909459"/>
            <a:ext cx="217714" cy="152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73F9D3C-1268-DFC7-9F17-20DBEFCE9FC3}"/>
              </a:ext>
            </a:extLst>
          </p:cNvPr>
          <p:cNvSpPr/>
          <p:nvPr/>
        </p:nvSpPr>
        <p:spPr>
          <a:xfrm>
            <a:off x="1719973" y="4909459"/>
            <a:ext cx="217714" cy="152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61B186F-0FBF-E5F2-1CE4-FE06D5234A8B}"/>
              </a:ext>
            </a:extLst>
          </p:cNvPr>
          <p:cNvSpPr/>
          <p:nvPr/>
        </p:nvSpPr>
        <p:spPr>
          <a:xfrm>
            <a:off x="348344" y="5897058"/>
            <a:ext cx="217714" cy="152400"/>
          </a:xfrm>
          <a:prstGeom prst="roundRect">
            <a:avLst/>
          </a:prstGeom>
          <a:solidFill>
            <a:srgbClr val="F5820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4C9CAE3-92CC-2243-09C3-44234AEF915E}"/>
              </a:ext>
            </a:extLst>
          </p:cNvPr>
          <p:cNvSpPr/>
          <p:nvPr/>
        </p:nvSpPr>
        <p:spPr>
          <a:xfrm>
            <a:off x="576944" y="5897058"/>
            <a:ext cx="217714" cy="152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82889C1-7042-431F-D0D3-B0C0ED02491F}"/>
              </a:ext>
            </a:extLst>
          </p:cNvPr>
          <p:cNvSpPr/>
          <p:nvPr/>
        </p:nvSpPr>
        <p:spPr>
          <a:xfrm>
            <a:off x="805545" y="5897058"/>
            <a:ext cx="217714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9E31C73-8D53-E20D-EC38-AB5F9640B202}"/>
              </a:ext>
            </a:extLst>
          </p:cNvPr>
          <p:cNvSpPr/>
          <p:nvPr/>
        </p:nvSpPr>
        <p:spPr>
          <a:xfrm>
            <a:off x="119743" y="5897058"/>
            <a:ext cx="217714" cy="152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2933BF5-C044-F75B-E88A-E5112BCD3FC2}"/>
              </a:ext>
            </a:extLst>
          </p:cNvPr>
          <p:cNvSpPr/>
          <p:nvPr/>
        </p:nvSpPr>
        <p:spPr>
          <a:xfrm>
            <a:off x="1034148" y="5897058"/>
            <a:ext cx="217714" cy="152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C3E533A-2ABF-8CD1-38E5-7A85BF3F9EF9}"/>
              </a:ext>
            </a:extLst>
          </p:cNvPr>
          <p:cNvSpPr/>
          <p:nvPr/>
        </p:nvSpPr>
        <p:spPr>
          <a:xfrm>
            <a:off x="1262751" y="5897058"/>
            <a:ext cx="217714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7D62840-8773-42D8-C67A-84BC08AC4584}"/>
              </a:ext>
            </a:extLst>
          </p:cNvPr>
          <p:cNvSpPr/>
          <p:nvPr/>
        </p:nvSpPr>
        <p:spPr>
          <a:xfrm>
            <a:off x="1491362" y="5897058"/>
            <a:ext cx="217714" cy="152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906E75C-B00D-AE71-CCFD-0E0D962EA6F7}"/>
              </a:ext>
            </a:extLst>
          </p:cNvPr>
          <p:cNvSpPr/>
          <p:nvPr/>
        </p:nvSpPr>
        <p:spPr>
          <a:xfrm>
            <a:off x="1719973" y="5897058"/>
            <a:ext cx="217714" cy="152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30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0DEAE-57EB-8A23-D373-DC60FBBC3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4BE6D-24D8-DD80-00C7-BB41F20A7A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Theme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679E-983F-30A2-A922-F7F9FE4F2E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110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0DBC7F-1FD5-A1EC-6082-0268E8A6B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31" y="163665"/>
            <a:ext cx="11571897" cy="495795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DBB2497-A3CD-9999-2191-D5777ECE3600}"/>
              </a:ext>
            </a:extLst>
          </p:cNvPr>
          <p:cNvSpPr/>
          <p:nvPr/>
        </p:nvSpPr>
        <p:spPr>
          <a:xfrm>
            <a:off x="413646" y="2892599"/>
            <a:ext cx="217714" cy="152400"/>
          </a:xfrm>
          <a:prstGeom prst="roundRect">
            <a:avLst/>
          </a:prstGeom>
          <a:solidFill>
            <a:srgbClr val="F5820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B2CAA18-03BB-BFAA-70BE-6308D1713153}"/>
              </a:ext>
            </a:extLst>
          </p:cNvPr>
          <p:cNvSpPr/>
          <p:nvPr/>
        </p:nvSpPr>
        <p:spPr>
          <a:xfrm>
            <a:off x="642246" y="2892599"/>
            <a:ext cx="217714" cy="152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210AC53-284C-E825-D8FD-407FD4B1D975}"/>
              </a:ext>
            </a:extLst>
          </p:cNvPr>
          <p:cNvSpPr/>
          <p:nvPr/>
        </p:nvSpPr>
        <p:spPr>
          <a:xfrm>
            <a:off x="870847" y="2892599"/>
            <a:ext cx="217714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7B4355D-C8E4-2CDF-E13F-FAE137EAB062}"/>
              </a:ext>
            </a:extLst>
          </p:cNvPr>
          <p:cNvSpPr/>
          <p:nvPr/>
        </p:nvSpPr>
        <p:spPr>
          <a:xfrm>
            <a:off x="185045" y="2892599"/>
            <a:ext cx="217714" cy="152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A12537-F47F-D173-EBE8-23D60C3A2477}"/>
              </a:ext>
            </a:extLst>
          </p:cNvPr>
          <p:cNvSpPr/>
          <p:nvPr/>
        </p:nvSpPr>
        <p:spPr>
          <a:xfrm>
            <a:off x="1099450" y="2892599"/>
            <a:ext cx="217714" cy="152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B76E10E-5B24-F8ED-644D-032970484CE7}"/>
              </a:ext>
            </a:extLst>
          </p:cNvPr>
          <p:cNvSpPr/>
          <p:nvPr/>
        </p:nvSpPr>
        <p:spPr>
          <a:xfrm>
            <a:off x="1328053" y="2892599"/>
            <a:ext cx="217714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A66D77-2889-E002-6AA3-AF9A1472389D}"/>
              </a:ext>
            </a:extLst>
          </p:cNvPr>
          <p:cNvSpPr/>
          <p:nvPr/>
        </p:nvSpPr>
        <p:spPr>
          <a:xfrm>
            <a:off x="1556664" y="2892599"/>
            <a:ext cx="217714" cy="152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D9B557F-9315-0064-D147-A4CC5A2423CF}"/>
              </a:ext>
            </a:extLst>
          </p:cNvPr>
          <p:cNvSpPr/>
          <p:nvPr/>
        </p:nvSpPr>
        <p:spPr>
          <a:xfrm>
            <a:off x="1785275" y="2892599"/>
            <a:ext cx="217714" cy="152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CF3CC98-6DD6-7056-9803-35ECE015D8AE}"/>
              </a:ext>
            </a:extLst>
          </p:cNvPr>
          <p:cNvSpPr/>
          <p:nvPr/>
        </p:nvSpPr>
        <p:spPr>
          <a:xfrm>
            <a:off x="424543" y="4209771"/>
            <a:ext cx="217714" cy="152400"/>
          </a:xfrm>
          <a:prstGeom prst="roundRect">
            <a:avLst/>
          </a:prstGeom>
          <a:solidFill>
            <a:srgbClr val="F5820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E5FDF66-96D8-25F5-CE98-86FCFBE4FDAA}"/>
              </a:ext>
            </a:extLst>
          </p:cNvPr>
          <p:cNvSpPr/>
          <p:nvPr/>
        </p:nvSpPr>
        <p:spPr>
          <a:xfrm>
            <a:off x="653143" y="4209771"/>
            <a:ext cx="217714" cy="152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E045915-B75E-B3F0-FADC-77816B546D76}"/>
              </a:ext>
            </a:extLst>
          </p:cNvPr>
          <p:cNvSpPr/>
          <p:nvPr/>
        </p:nvSpPr>
        <p:spPr>
          <a:xfrm>
            <a:off x="881744" y="4209771"/>
            <a:ext cx="217714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781DFA2-2256-AC43-5FFF-4E68501EDD72}"/>
              </a:ext>
            </a:extLst>
          </p:cNvPr>
          <p:cNvSpPr/>
          <p:nvPr/>
        </p:nvSpPr>
        <p:spPr>
          <a:xfrm>
            <a:off x="195942" y="4209771"/>
            <a:ext cx="217714" cy="152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D447A5A-9E67-619D-A775-412ED67BBB47}"/>
              </a:ext>
            </a:extLst>
          </p:cNvPr>
          <p:cNvSpPr/>
          <p:nvPr/>
        </p:nvSpPr>
        <p:spPr>
          <a:xfrm>
            <a:off x="1110347" y="4209771"/>
            <a:ext cx="217714" cy="152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EEB755-397B-B312-3A5C-36A8B8A0FB6B}"/>
              </a:ext>
            </a:extLst>
          </p:cNvPr>
          <p:cNvSpPr/>
          <p:nvPr/>
        </p:nvSpPr>
        <p:spPr>
          <a:xfrm>
            <a:off x="1338950" y="4209771"/>
            <a:ext cx="217714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DF9224C-B2F6-E843-8A32-F0BCEF9264F8}"/>
              </a:ext>
            </a:extLst>
          </p:cNvPr>
          <p:cNvSpPr/>
          <p:nvPr/>
        </p:nvSpPr>
        <p:spPr>
          <a:xfrm>
            <a:off x="1567561" y="4209771"/>
            <a:ext cx="217714" cy="152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677F324-403C-4C09-64A8-783A538E348B}"/>
              </a:ext>
            </a:extLst>
          </p:cNvPr>
          <p:cNvSpPr/>
          <p:nvPr/>
        </p:nvSpPr>
        <p:spPr>
          <a:xfrm>
            <a:off x="1796172" y="4209771"/>
            <a:ext cx="217714" cy="152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F9026D9-11B2-1F65-B85C-398DD1B24D72}"/>
              </a:ext>
            </a:extLst>
          </p:cNvPr>
          <p:cNvSpPr/>
          <p:nvPr/>
        </p:nvSpPr>
        <p:spPr>
          <a:xfrm>
            <a:off x="413646" y="1381175"/>
            <a:ext cx="217714" cy="152400"/>
          </a:xfrm>
          <a:prstGeom prst="roundRect">
            <a:avLst/>
          </a:prstGeom>
          <a:solidFill>
            <a:srgbClr val="F5820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2B1995A-D865-A5F5-9E06-77B4D20F48BD}"/>
              </a:ext>
            </a:extLst>
          </p:cNvPr>
          <p:cNvSpPr/>
          <p:nvPr/>
        </p:nvSpPr>
        <p:spPr>
          <a:xfrm>
            <a:off x="642246" y="1381175"/>
            <a:ext cx="217714" cy="152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B4E9960-52FA-0F71-FE53-542A389860B0}"/>
              </a:ext>
            </a:extLst>
          </p:cNvPr>
          <p:cNvSpPr/>
          <p:nvPr/>
        </p:nvSpPr>
        <p:spPr>
          <a:xfrm>
            <a:off x="870847" y="1381175"/>
            <a:ext cx="217714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052896F-D62A-19B8-2B04-73D4B5EFC902}"/>
              </a:ext>
            </a:extLst>
          </p:cNvPr>
          <p:cNvSpPr/>
          <p:nvPr/>
        </p:nvSpPr>
        <p:spPr>
          <a:xfrm>
            <a:off x="185045" y="1381175"/>
            <a:ext cx="217714" cy="152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A2A2D46-4877-111B-AD0E-1312C67F47CD}"/>
              </a:ext>
            </a:extLst>
          </p:cNvPr>
          <p:cNvSpPr/>
          <p:nvPr/>
        </p:nvSpPr>
        <p:spPr>
          <a:xfrm>
            <a:off x="1099450" y="1381175"/>
            <a:ext cx="217714" cy="152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81BEDC0-999A-845C-AC7F-4381581B9AFA}"/>
              </a:ext>
            </a:extLst>
          </p:cNvPr>
          <p:cNvSpPr/>
          <p:nvPr/>
        </p:nvSpPr>
        <p:spPr>
          <a:xfrm>
            <a:off x="1328053" y="1381175"/>
            <a:ext cx="217714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0ED155B-91A0-A534-7B77-17490FA00D14}"/>
              </a:ext>
            </a:extLst>
          </p:cNvPr>
          <p:cNvSpPr/>
          <p:nvPr/>
        </p:nvSpPr>
        <p:spPr>
          <a:xfrm>
            <a:off x="1556664" y="1381175"/>
            <a:ext cx="217714" cy="152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723B09C-4CB0-A2C4-B98B-9786042DC22E}"/>
              </a:ext>
            </a:extLst>
          </p:cNvPr>
          <p:cNvSpPr/>
          <p:nvPr/>
        </p:nvSpPr>
        <p:spPr>
          <a:xfrm>
            <a:off x="1785275" y="1381175"/>
            <a:ext cx="217714" cy="152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66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E6061-EDC2-6540-D12F-ED8541B1D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06969-DFF5-BDBD-7C2C-A5E3D8CC52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Theme 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C385F6-0E30-2D11-F61B-D91BDA9EDE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266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67D189-3E04-3449-DA82-2F37A067A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09" y="144621"/>
            <a:ext cx="11839763" cy="492812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0934D29-7195-9825-0F3F-19CE568891EC}"/>
              </a:ext>
            </a:extLst>
          </p:cNvPr>
          <p:cNvSpPr/>
          <p:nvPr/>
        </p:nvSpPr>
        <p:spPr>
          <a:xfrm>
            <a:off x="421171" y="3061328"/>
            <a:ext cx="217714" cy="152400"/>
          </a:xfrm>
          <a:prstGeom prst="roundRect">
            <a:avLst/>
          </a:prstGeom>
          <a:solidFill>
            <a:srgbClr val="F5820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870432A-DB02-43C2-79D2-E707233C3A64}"/>
              </a:ext>
            </a:extLst>
          </p:cNvPr>
          <p:cNvSpPr/>
          <p:nvPr/>
        </p:nvSpPr>
        <p:spPr>
          <a:xfrm>
            <a:off x="649771" y="3061328"/>
            <a:ext cx="217714" cy="152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831674-1656-F647-F448-34CCEB94B88A}"/>
              </a:ext>
            </a:extLst>
          </p:cNvPr>
          <p:cNvSpPr/>
          <p:nvPr/>
        </p:nvSpPr>
        <p:spPr>
          <a:xfrm>
            <a:off x="878372" y="3061328"/>
            <a:ext cx="217714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28827E4-0999-4FE8-3614-13737B9266D3}"/>
              </a:ext>
            </a:extLst>
          </p:cNvPr>
          <p:cNvSpPr/>
          <p:nvPr/>
        </p:nvSpPr>
        <p:spPr>
          <a:xfrm>
            <a:off x="192570" y="3061328"/>
            <a:ext cx="217714" cy="152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E144133-69E7-2FAD-CEA5-72E453FCE24E}"/>
              </a:ext>
            </a:extLst>
          </p:cNvPr>
          <p:cNvSpPr/>
          <p:nvPr/>
        </p:nvSpPr>
        <p:spPr>
          <a:xfrm>
            <a:off x="1106975" y="3061328"/>
            <a:ext cx="217714" cy="152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4016670-3DF2-C561-0457-E410CE810138}"/>
              </a:ext>
            </a:extLst>
          </p:cNvPr>
          <p:cNvSpPr/>
          <p:nvPr/>
        </p:nvSpPr>
        <p:spPr>
          <a:xfrm>
            <a:off x="1335578" y="3061328"/>
            <a:ext cx="217714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023228B-B6D3-7EA5-6DD3-C2C2A01BF711}"/>
              </a:ext>
            </a:extLst>
          </p:cNvPr>
          <p:cNvSpPr/>
          <p:nvPr/>
        </p:nvSpPr>
        <p:spPr>
          <a:xfrm>
            <a:off x="1564189" y="3061328"/>
            <a:ext cx="217714" cy="152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3756D93-C176-8616-4C08-DB37C15F2A42}"/>
              </a:ext>
            </a:extLst>
          </p:cNvPr>
          <p:cNvSpPr/>
          <p:nvPr/>
        </p:nvSpPr>
        <p:spPr>
          <a:xfrm>
            <a:off x="1792800" y="3061328"/>
            <a:ext cx="217714" cy="152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1B58702-9879-E385-D6CD-45759CCB63D6}"/>
              </a:ext>
            </a:extLst>
          </p:cNvPr>
          <p:cNvSpPr/>
          <p:nvPr/>
        </p:nvSpPr>
        <p:spPr>
          <a:xfrm>
            <a:off x="421171" y="4329514"/>
            <a:ext cx="217714" cy="152400"/>
          </a:xfrm>
          <a:prstGeom prst="roundRect">
            <a:avLst/>
          </a:prstGeom>
          <a:solidFill>
            <a:srgbClr val="F5820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C5E25EC-9971-F292-C993-868DC1945A32}"/>
              </a:ext>
            </a:extLst>
          </p:cNvPr>
          <p:cNvSpPr/>
          <p:nvPr/>
        </p:nvSpPr>
        <p:spPr>
          <a:xfrm>
            <a:off x="649771" y="4329514"/>
            <a:ext cx="217714" cy="152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AB111E6-DF00-6F7B-8954-F47E2238314E}"/>
              </a:ext>
            </a:extLst>
          </p:cNvPr>
          <p:cNvSpPr/>
          <p:nvPr/>
        </p:nvSpPr>
        <p:spPr>
          <a:xfrm>
            <a:off x="878372" y="4329514"/>
            <a:ext cx="217714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1FA487F-E1CC-2E13-E677-DEEAAEB7AA66}"/>
              </a:ext>
            </a:extLst>
          </p:cNvPr>
          <p:cNvSpPr/>
          <p:nvPr/>
        </p:nvSpPr>
        <p:spPr>
          <a:xfrm>
            <a:off x="192570" y="4329514"/>
            <a:ext cx="217714" cy="152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A2E0E10-6B8E-1BA8-9F24-9212CB381B07}"/>
              </a:ext>
            </a:extLst>
          </p:cNvPr>
          <p:cNvSpPr/>
          <p:nvPr/>
        </p:nvSpPr>
        <p:spPr>
          <a:xfrm>
            <a:off x="1106975" y="4329514"/>
            <a:ext cx="217714" cy="152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4A65439-0395-3F2B-AB3E-57BE7F12A394}"/>
              </a:ext>
            </a:extLst>
          </p:cNvPr>
          <p:cNvSpPr/>
          <p:nvPr/>
        </p:nvSpPr>
        <p:spPr>
          <a:xfrm>
            <a:off x="1335578" y="4329514"/>
            <a:ext cx="217714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E4670FC-4848-57A5-7A3F-7C04C424D4B2}"/>
              </a:ext>
            </a:extLst>
          </p:cNvPr>
          <p:cNvSpPr/>
          <p:nvPr/>
        </p:nvSpPr>
        <p:spPr>
          <a:xfrm>
            <a:off x="1564189" y="4329514"/>
            <a:ext cx="217714" cy="152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3D9338B-6EC6-DD08-EEEC-4A76B84105B6}"/>
              </a:ext>
            </a:extLst>
          </p:cNvPr>
          <p:cNvSpPr/>
          <p:nvPr/>
        </p:nvSpPr>
        <p:spPr>
          <a:xfrm>
            <a:off x="1792800" y="4329514"/>
            <a:ext cx="217714" cy="152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7E79D31-05A7-3B21-E153-370BFD669FF6}"/>
              </a:ext>
            </a:extLst>
          </p:cNvPr>
          <p:cNvSpPr/>
          <p:nvPr/>
        </p:nvSpPr>
        <p:spPr>
          <a:xfrm>
            <a:off x="406942" y="1793142"/>
            <a:ext cx="217714" cy="152400"/>
          </a:xfrm>
          <a:prstGeom prst="roundRect">
            <a:avLst/>
          </a:prstGeom>
          <a:solidFill>
            <a:srgbClr val="F5820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DFFFE74-2695-6BB2-3AF3-54785BB77AD6}"/>
              </a:ext>
            </a:extLst>
          </p:cNvPr>
          <p:cNvSpPr/>
          <p:nvPr/>
        </p:nvSpPr>
        <p:spPr>
          <a:xfrm>
            <a:off x="635542" y="1793142"/>
            <a:ext cx="217714" cy="152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06C7EDB-F974-F076-730B-4C3E9504D6EC}"/>
              </a:ext>
            </a:extLst>
          </p:cNvPr>
          <p:cNvSpPr/>
          <p:nvPr/>
        </p:nvSpPr>
        <p:spPr>
          <a:xfrm>
            <a:off x="864143" y="1793142"/>
            <a:ext cx="217714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2E4B629-C255-2C60-647D-5D7C840F1E4C}"/>
              </a:ext>
            </a:extLst>
          </p:cNvPr>
          <p:cNvSpPr/>
          <p:nvPr/>
        </p:nvSpPr>
        <p:spPr>
          <a:xfrm>
            <a:off x="178341" y="1793142"/>
            <a:ext cx="217714" cy="152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C49B73D-23CD-106A-4DE5-46E46981BC57}"/>
              </a:ext>
            </a:extLst>
          </p:cNvPr>
          <p:cNvSpPr/>
          <p:nvPr/>
        </p:nvSpPr>
        <p:spPr>
          <a:xfrm>
            <a:off x="1092746" y="1793142"/>
            <a:ext cx="217714" cy="152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063AB65-DA31-579E-6986-E0172C624BEF}"/>
              </a:ext>
            </a:extLst>
          </p:cNvPr>
          <p:cNvSpPr/>
          <p:nvPr/>
        </p:nvSpPr>
        <p:spPr>
          <a:xfrm>
            <a:off x="1321349" y="1793142"/>
            <a:ext cx="217714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F7CBAB0-0A71-2A64-2344-0CA54C5A89E1}"/>
              </a:ext>
            </a:extLst>
          </p:cNvPr>
          <p:cNvSpPr/>
          <p:nvPr/>
        </p:nvSpPr>
        <p:spPr>
          <a:xfrm>
            <a:off x="1549960" y="1793142"/>
            <a:ext cx="217714" cy="152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2BC5D87-6F57-24B9-FB41-F57A87264EBF}"/>
              </a:ext>
            </a:extLst>
          </p:cNvPr>
          <p:cNvSpPr/>
          <p:nvPr/>
        </p:nvSpPr>
        <p:spPr>
          <a:xfrm>
            <a:off x="1778571" y="1793142"/>
            <a:ext cx="217714" cy="152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703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248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A8210-A0F7-A4E7-E5EE-7EEE1F0BE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57" y="180068"/>
            <a:ext cx="10515600" cy="625475"/>
          </a:xfrm>
        </p:spPr>
        <p:txBody>
          <a:bodyPr>
            <a:normAutofit/>
          </a:bodyPr>
          <a:lstStyle/>
          <a:p>
            <a:r>
              <a:rPr lang="en-GB" sz="2800" dirty="0"/>
              <a:t>A meaningful encounter will…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77D19-F43A-4355-467C-EC1BBBF6A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7" y="990600"/>
            <a:ext cx="10983686" cy="5502275"/>
          </a:xfrm>
        </p:spPr>
        <p:txBody>
          <a:bodyPr>
            <a:normAutofit/>
          </a:bodyPr>
          <a:lstStyle/>
          <a:p>
            <a:r>
              <a:rPr lang="en-GB" sz="1600" dirty="0"/>
              <a:t>have a clear purpose, which is shared with the employer and the young person</a:t>
            </a:r>
          </a:p>
          <a:p>
            <a:r>
              <a:rPr lang="en-GB" sz="1600" dirty="0"/>
              <a:t>be underpinned by learning outcomes that are appropriate to the needs of the young person</a:t>
            </a:r>
          </a:p>
          <a:p>
            <a:r>
              <a:rPr lang="en-GB" sz="1600" dirty="0"/>
              <a:t>have opportunities for two-way interactions between the young person and the employer</a:t>
            </a:r>
          </a:p>
          <a:p>
            <a:r>
              <a:rPr lang="en-GB" sz="1600" dirty="0"/>
              <a:t>be followed by time for the young person to reflect on the insights, knowledge or skills gained through the encounter</a:t>
            </a:r>
          </a:p>
          <a:p>
            <a:pPr marL="0" indent="0">
              <a:buNone/>
            </a:pPr>
            <a:r>
              <a:rPr lang="en-GB" sz="1600" dirty="0"/>
              <a:t>The Benchmark 6 checklist also includes:</a:t>
            </a:r>
          </a:p>
          <a:p>
            <a:r>
              <a:rPr lang="en-GB" sz="1600" dirty="0"/>
              <a:t>involve extensive two-way interactions between the young person and employees</a:t>
            </a:r>
          </a:p>
          <a:p>
            <a:r>
              <a:rPr lang="en-GB" sz="1600" dirty="0"/>
              <a:t>include opportunities for young people to meet a range of different people from the workplace</a:t>
            </a:r>
          </a:p>
          <a:p>
            <a:r>
              <a:rPr lang="en-GB" sz="1600" dirty="0"/>
              <a:t>include opportunities for young people to perform a task set by the employer or to produce a piece of work relevant to that workplace</a:t>
            </a:r>
          </a:p>
          <a:p>
            <a:r>
              <a:rPr lang="en-GB" sz="1600" dirty="0"/>
              <a:t>include the employer providing feedback to the young person about their work</a:t>
            </a:r>
          </a:p>
          <a:p>
            <a:pPr marL="0" indent="0">
              <a:buNone/>
            </a:pPr>
            <a:r>
              <a:rPr lang="en-GB" sz="1600" dirty="0"/>
              <a:t>The Benchmark 7 checklist also includes:</a:t>
            </a:r>
          </a:p>
          <a:p>
            <a:r>
              <a:rPr lang="en-GB" sz="1600" dirty="0"/>
              <a:t>include information about the provider, such as their recruitment and selection processes, the qualifications that provider offers and the careers these could lead to</a:t>
            </a:r>
          </a:p>
          <a:p>
            <a:r>
              <a:rPr lang="en-GB" sz="1600" dirty="0"/>
              <a:t>describe what learning or training with the provider is like</a:t>
            </a:r>
          </a:p>
          <a:p>
            <a:r>
              <a:rPr lang="en-GB" sz="1600" dirty="0"/>
              <a:t>be followed by opportunities for the young person to reflect on the insights, knowledge or skills gained through the encounter</a:t>
            </a:r>
          </a:p>
          <a:p>
            <a:pPr mar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122185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C36AE-E828-CF44-07C3-AD257D9ED7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Theme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A7BFE-0414-A672-D50B-0E63BAD1DD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627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B83B17-BB4D-DC15-8DEA-0414C1F33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21" y="373115"/>
            <a:ext cx="11049958" cy="611177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20719CC-00EE-6DD4-9490-F959B9D9123B}"/>
              </a:ext>
            </a:extLst>
          </p:cNvPr>
          <p:cNvSpPr/>
          <p:nvPr/>
        </p:nvSpPr>
        <p:spPr>
          <a:xfrm>
            <a:off x="598715" y="1284514"/>
            <a:ext cx="217714" cy="152400"/>
          </a:xfrm>
          <a:prstGeom prst="roundRect">
            <a:avLst/>
          </a:prstGeom>
          <a:solidFill>
            <a:srgbClr val="F5820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9048836-45FF-C751-BBDC-CB3D1E132B56}"/>
              </a:ext>
            </a:extLst>
          </p:cNvPr>
          <p:cNvSpPr/>
          <p:nvPr/>
        </p:nvSpPr>
        <p:spPr>
          <a:xfrm>
            <a:off x="827315" y="1284514"/>
            <a:ext cx="217714" cy="152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6D5EF1-BB76-C805-3A12-BF9EF5EB5CD6}"/>
              </a:ext>
            </a:extLst>
          </p:cNvPr>
          <p:cNvSpPr/>
          <p:nvPr/>
        </p:nvSpPr>
        <p:spPr>
          <a:xfrm>
            <a:off x="1055916" y="1284514"/>
            <a:ext cx="217714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C3621B4-B8A7-4B69-F130-2FDF1EEFF7D8}"/>
              </a:ext>
            </a:extLst>
          </p:cNvPr>
          <p:cNvSpPr/>
          <p:nvPr/>
        </p:nvSpPr>
        <p:spPr>
          <a:xfrm>
            <a:off x="370114" y="1284514"/>
            <a:ext cx="217714" cy="152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5534E22-753D-1624-A227-4D2B6C7E46AE}"/>
              </a:ext>
            </a:extLst>
          </p:cNvPr>
          <p:cNvSpPr/>
          <p:nvPr/>
        </p:nvSpPr>
        <p:spPr>
          <a:xfrm>
            <a:off x="1284519" y="1284514"/>
            <a:ext cx="217714" cy="152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FD9E18-1C4B-8ABE-06C1-E33680C6F121}"/>
              </a:ext>
            </a:extLst>
          </p:cNvPr>
          <p:cNvSpPr/>
          <p:nvPr/>
        </p:nvSpPr>
        <p:spPr>
          <a:xfrm>
            <a:off x="1513122" y="1284514"/>
            <a:ext cx="217714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F8F6977-D964-892E-E055-2172FA4625FD}"/>
              </a:ext>
            </a:extLst>
          </p:cNvPr>
          <p:cNvSpPr/>
          <p:nvPr/>
        </p:nvSpPr>
        <p:spPr>
          <a:xfrm>
            <a:off x="1741733" y="1284514"/>
            <a:ext cx="217714" cy="152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B12F754-2B7B-D0F4-542D-FA5A1FE8364B}"/>
              </a:ext>
            </a:extLst>
          </p:cNvPr>
          <p:cNvSpPr/>
          <p:nvPr/>
        </p:nvSpPr>
        <p:spPr>
          <a:xfrm>
            <a:off x="1970344" y="1284514"/>
            <a:ext cx="217714" cy="152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F1EED14-2540-46CF-C817-BA931FDBD19C}"/>
              </a:ext>
            </a:extLst>
          </p:cNvPr>
          <p:cNvSpPr/>
          <p:nvPr/>
        </p:nvSpPr>
        <p:spPr>
          <a:xfrm>
            <a:off x="598715" y="2590800"/>
            <a:ext cx="217714" cy="152400"/>
          </a:xfrm>
          <a:prstGeom prst="roundRect">
            <a:avLst/>
          </a:prstGeom>
          <a:solidFill>
            <a:srgbClr val="F5820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6370BBF-514D-C5F7-6820-95A3A2B9A9E8}"/>
              </a:ext>
            </a:extLst>
          </p:cNvPr>
          <p:cNvSpPr/>
          <p:nvPr/>
        </p:nvSpPr>
        <p:spPr>
          <a:xfrm>
            <a:off x="827315" y="2590800"/>
            <a:ext cx="217714" cy="152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C367CE5-480F-E319-2ACA-3091A93788FB}"/>
              </a:ext>
            </a:extLst>
          </p:cNvPr>
          <p:cNvSpPr/>
          <p:nvPr/>
        </p:nvSpPr>
        <p:spPr>
          <a:xfrm>
            <a:off x="1055916" y="2590800"/>
            <a:ext cx="217714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30244D5-CD94-D119-E1C9-D47C4D28C05D}"/>
              </a:ext>
            </a:extLst>
          </p:cNvPr>
          <p:cNvSpPr/>
          <p:nvPr/>
        </p:nvSpPr>
        <p:spPr>
          <a:xfrm>
            <a:off x="370114" y="2590800"/>
            <a:ext cx="217714" cy="152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258B761-F3BF-AC51-C47C-E2D387796961}"/>
              </a:ext>
            </a:extLst>
          </p:cNvPr>
          <p:cNvSpPr/>
          <p:nvPr/>
        </p:nvSpPr>
        <p:spPr>
          <a:xfrm>
            <a:off x="1284519" y="2590800"/>
            <a:ext cx="217714" cy="152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FAE3C05-C211-4B5B-69CC-AAA832D532B9}"/>
              </a:ext>
            </a:extLst>
          </p:cNvPr>
          <p:cNvSpPr/>
          <p:nvPr/>
        </p:nvSpPr>
        <p:spPr>
          <a:xfrm>
            <a:off x="1513122" y="2590800"/>
            <a:ext cx="217714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6A8D9CB-F157-B290-10FC-9BA9D5AC688D}"/>
              </a:ext>
            </a:extLst>
          </p:cNvPr>
          <p:cNvSpPr/>
          <p:nvPr/>
        </p:nvSpPr>
        <p:spPr>
          <a:xfrm>
            <a:off x="1741733" y="2590800"/>
            <a:ext cx="217714" cy="152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F3ECB77-4C2D-EB06-E99D-66FA2F0A7120}"/>
              </a:ext>
            </a:extLst>
          </p:cNvPr>
          <p:cNvSpPr/>
          <p:nvPr/>
        </p:nvSpPr>
        <p:spPr>
          <a:xfrm>
            <a:off x="1970344" y="2590800"/>
            <a:ext cx="217714" cy="152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BEBFCAC-BCDC-C950-6FE6-FC68F595EA2D}"/>
              </a:ext>
            </a:extLst>
          </p:cNvPr>
          <p:cNvSpPr/>
          <p:nvPr/>
        </p:nvSpPr>
        <p:spPr>
          <a:xfrm>
            <a:off x="609630" y="3820886"/>
            <a:ext cx="217714" cy="152400"/>
          </a:xfrm>
          <a:prstGeom prst="roundRect">
            <a:avLst/>
          </a:prstGeom>
          <a:solidFill>
            <a:srgbClr val="F5820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D0BE6AD-3CFE-4EC2-0E0E-C50A9E09033E}"/>
              </a:ext>
            </a:extLst>
          </p:cNvPr>
          <p:cNvSpPr/>
          <p:nvPr/>
        </p:nvSpPr>
        <p:spPr>
          <a:xfrm>
            <a:off x="838230" y="3820886"/>
            <a:ext cx="217714" cy="152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D40A981-3B98-2EA4-78BA-DE589B43D412}"/>
              </a:ext>
            </a:extLst>
          </p:cNvPr>
          <p:cNvSpPr/>
          <p:nvPr/>
        </p:nvSpPr>
        <p:spPr>
          <a:xfrm>
            <a:off x="1066831" y="3820886"/>
            <a:ext cx="217714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DDADD03-03D7-7365-2216-F406E246CF88}"/>
              </a:ext>
            </a:extLst>
          </p:cNvPr>
          <p:cNvSpPr/>
          <p:nvPr/>
        </p:nvSpPr>
        <p:spPr>
          <a:xfrm>
            <a:off x="381029" y="3820886"/>
            <a:ext cx="217714" cy="152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9C4B4A9-B268-ED20-3F41-0AE2BC05DD5D}"/>
              </a:ext>
            </a:extLst>
          </p:cNvPr>
          <p:cNvSpPr/>
          <p:nvPr/>
        </p:nvSpPr>
        <p:spPr>
          <a:xfrm>
            <a:off x="1295434" y="3820886"/>
            <a:ext cx="217714" cy="152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19B8BAB-6DC9-86B3-0C80-02A0A465E307}"/>
              </a:ext>
            </a:extLst>
          </p:cNvPr>
          <p:cNvSpPr/>
          <p:nvPr/>
        </p:nvSpPr>
        <p:spPr>
          <a:xfrm>
            <a:off x="1524037" y="3820886"/>
            <a:ext cx="217714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5EE4277-D7B3-5E8E-D9B3-DF7F6AB74E62}"/>
              </a:ext>
            </a:extLst>
          </p:cNvPr>
          <p:cNvSpPr/>
          <p:nvPr/>
        </p:nvSpPr>
        <p:spPr>
          <a:xfrm>
            <a:off x="1752648" y="3820886"/>
            <a:ext cx="217714" cy="152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7D5A39A-27B1-7CE3-F936-B39A008A21BF}"/>
              </a:ext>
            </a:extLst>
          </p:cNvPr>
          <p:cNvSpPr/>
          <p:nvPr/>
        </p:nvSpPr>
        <p:spPr>
          <a:xfrm>
            <a:off x="1981259" y="3820886"/>
            <a:ext cx="217714" cy="152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E0DD459-1BBF-DB96-5D90-44E612D14F93}"/>
              </a:ext>
            </a:extLst>
          </p:cNvPr>
          <p:cNvSpPr/>
          <p:nvPr/>
        </p:nvSpPr>
        <p:spPr>
          <a:xfrm>
            <a:off x="609630" y="4808485"/>
            <a:ext cx="217714" cy="152400"/>
          </a:xfrm>
          <a:prstGeom prst="roundRect">
            <a:avLst/>
          </a:prstGeom>
          <a:solidFill>
            <a:srgbClr val="F5820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8576EFC-1C9D-BAEB-6C62-86FDA777E745}"/>
              </a:ext>
            </a:extLst>
          </p:cNvPr>
          <p:cNvSpPr/>
          <p:nvPr/>
        </p:nvSpPr>
        <p:spPr>
          <a:xfrm>
            <a:off x="838230" y="4808485"/>
            <a:ext cx="217714" cy="152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19B4073-4ABA-9B3E-B435-55D7B50109B5}"/>
              </a:ext>
            </a:extLst>
          </p:cNvPr>
          <p:cNvSpPr/>
          <p:nvPr/>
        </p:nvSpPr>
        <p:spPr>
          <a:xfrm>
            <a:off x="1066831" y="4808485"/>
            <a:ext cx="217714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B0B0BD4-5625-F335-BC90-1E3FF30641C8}"/>
              </a:ext>
            </a:extLst>
          </p:cNvPr>
          <p:cNvSpPr/>
          <p:nvPr/>
        </p:nvSpPr>
        <p:spPr>
          <a:xfrm>
            <a:off x="381029" y="4808485"/>
            <a:ext cx="217714" cy="152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DD3D760-923E-C2BA-ACE7-CEE5400DCB38}"/>
              </a:ext>
            </a:extLst>
          </p:cNvPr>
          <p:cNvSpPr/>
          <p:nvPr/>
        </p:nvSpPr>
        <p:spPr>
          <a:xfrm>
            <a:off x="1295434" y="4808485"/>
            <a:ext cx="217714" cy="152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2627779-53B0-0401-DB6D-D36E709AD96A}"/>
              </a:ext>
            </a:extLst>
          </p:cNvPr>
          <p:cNvSpPr/>
          <p:nvPr/>
        </p:nvSpPr>
        <p:spPr>
          <a:xfrm>
            <a:off x="1524037" y="4808485"/>
            <a:ext cx="217714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0986C66-07E0-C686-A262-A5773361E813}"/>
              </a:ext>
            </a:extLst>
          </p:cNvPr>
          <p:cNvSpPr/>
          <p:nvPr/>
        </p:nvSpPr>
        <p:spPr>
          <a:xfrm>
            <a:off x="1752648" y="4808485"/>
            <a:ext cx="217714" cy="152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2283EB52-2E4D-45FF-354B-A9BA1D54F5EC}"/>
              </a:ext>
            </a:extLst>
          </p:cNvPr>
          <p:cNvSpPr/>
          <p:nvPr/>
        </p:nvSpPr>
        <p:spPr>
          <a:xfrm>
            <a:off x="1981259" y="4808485"/>
            <a:ext cx="217714" cy="152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B786E915-74F4-3A6F-0005-616F6EE2E53A}"/>
              </a:ext>
            </a:extLst>
          </p:cNvPr>
          <p:cNvSpPr/>
          <p:nvPr/>
        </p:nvSpPr>
        <p:spPr>
          <a:xfrm>
            <a:off x="707572" y="6114771"/>
            <a:ext cx="217714" cy="152400"/>
          </a:xfrm>
          <a:prstGeom prst="roundRect">
            <a:avLst/>
          </a:prstGeom>
          <a:solidFill>
            <a:srgbClr val="F5820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1A4B438-035E-BAA5-DD1D-72201270A433}"/>
              </a:ext>
            </a:extLst>
          </p:cNvPr>
          <p:cNvSpPr/>
          <p:nvPr/>
        </p:nvSpPr>
        <p:spPr>
          <a:xfrm>
            <a:off x="936172" y="6114771"/>
            <a:ext cx="217714" cy="152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243D972F-0658-D0A6-03A3-06D806D277A9}"/>
              </a:ext>
            </a:extLst>
          </p:cNvPr>
          <p:cNvSpPr/>
          <p:nvPr/>
        </p:nvSpPr>
        <p:spPr>
          <a:xfrm>
            <a:off x="1164773" y="6114771"/>
            <a:ext cx="217714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09C7DD4-228D-A85B-FD3A-B3B1CECECB73}"/>
              </a:ext>
            </a:extLst>
          </p:cNvPr>
          <p:cNvSpPr/>
          <p:nvPr/>
        </p:nvSpPr>
        <p:spPr>
          <a:xfrm>
            <a:off x="478971" y="6114771"/>
            <a:ext cx="217714" cy="152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F790531D-99D0-2FFE-CA23-B09D49562C71}"/>
              </a:ext>
            </a:extLst>
          </p:cNvPr>
          <p:cNvSpPr/>
          <p:nvPr/>
        </p:nvSpPr>
        <p:spPr>
          <a:xfrm>
            <a:off x="1393376" y="6114771"/>
            <a:ext cx="217714" cy="152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7F2C5887-D12A-1CD2-8951-ACE13439E3FA}"/>
              </a:ext>
            </a:extLst>
          </p:cNvPr>
          <p:cNvSpPr/>
          <p:nvPr/>
        </p:nvSpPr>
        <p:spPr>
          <a:xfrm>
            <a:off x="1621979" y="6114771"/>
            <a:ext cx="217714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0D8C8C9F-5BE0-B94A-5C6D-EBFCD9BA6035}"/>
              </a:ext>
            </a:extLst>
          </p:cNvPr>
          <p:cNvSpPr/>
          <p:nvPr/>
        </p:nvSpPr>
        <p:spPr>
          <a:xfrm>
            <a:off x="1850590" y="6114771"/>
            <a:ext cx="217714" cy="152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FD306B3-7865-83B5-E3E2-D454A09A4620}"/>
              </a:ext>
            </a:extLst>
          </p:cNvPr>
          <p:cNvSpPr/>
          <p:nvPr/>
        </p:nvSpPr>
        <p:spPr>
          <a:xfrm>
            <a:off x="2079201" y="6114771"/>
            <a:ext cx="217714" cy="152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078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7017CE-80B4-2EAB-AE9B-DFCDC050A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69" y="323235"/>
            <a:ext cx="11088061" cy="271295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B5F651B-A98A-9188-6C27-678B57F3DB74}"/>
              </a:ext>
            </a:extLst>
          </p:cNvPr>
          <p:cNvSpPr/>
          <p:nvPr/>
        </p:nvSpPr>
        <p:spPr>
          <a:xfrm>
            <a:off x="435459" y="1577504"/>
            <a:ext cx="217714" cy="152400"/>
          </a:xfrm>
          <a:prstGeom prst="roundRect">
            <a:avLst/>
          </a:prstGeom>
          <a:solidFill>
            <a:srgbClr val="F5820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7A756DB-FC88-5EAE-F0BE-9CB733B4EF9C}"/>
              </a:ext>
            </a:extLst>
          </p:cNvPr>
          <p:cNvSpPr/>
          <p:nvPr/>
        </p:nvSpPr>
        <p:spPr>
          <a:xfrm>
            <a:off x="664059" y="1577504"/>
            <a:ext cx="217714" cy="152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6FC9E26-0F76-FC9A-2BD9-541E700D4CEF}"/>
              </a:ext>
            </a:extLst>
          </p:cNvPr>
          <p:cNvSpPr/>
          <p:nvPr/>
        </p:nvSpPr>
        <p:spPr>
          <a:xfrm>
            <a:off x="892660" y="1577504"/>
            <a:ext cx="217714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B8045F-6323-4A72-C70C-21FE9D3F4FE1}"/>
              </a:ext>
            </a:extLst>
          </p:cNvPr>
          <p:cNvSpPr/>
          <p:nvPr/>
        </p:nvSpPr>
        <p:spPr>
          <a:xfrm>
            <a:off x="206858" y="1577504"/>
            <a:ext cx="217714" cy="152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B7CC97F-5F07-B294-440F-B628C6249A13}"/>
              </a:ext>
            </a:extLst>
          </p:cNvPr>
          <p:cNvSpPr/>
          <p:nvPr/>
        </p:nvSpPr>
        <p:spPr>
          <a:xfrm>
            <a:off x="1121263" y="1577504"/>
            <a:ext cx="217714" cy="152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A5D2659-9DC8-C8F3-D242-F27EC8F98A46}"/>
              </a:ext>
            </a:extLst>
          </p:cNvPr>
          <p:cNvSpPr/>
          <p:nvPr/>
        </p:nvSpPr>
        <p:spPr>
          <a:xfrm>
            <a:off x="1349866" y="1577504"/>
            <a:ext cx="217714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5887E8B-3EC3-B987-9B82-4B748855D7D7}"/>
              </a:ext>
            </a:extLst>
          </p:cNvPr>
          <p:cNvSpPr/>
          <p:nvPr/>
        </p:nvSpPr>
        <p:spPr>
          <a:xfrm>
            <a:off x="1578477" y="1577504"/>
            <a:ext cx="217714" cy="152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DE32BF6-9DB2-B0B2-F15A-8F9D283EB772}"/>
              </a:ext>
            </a:extLst>
          </p:cNvPr>
          <p:cNvSpPr/>
          <p:nvPr/>
        </p:nvSpPr>
        <p:spPr>
          <a:xfrm>
            <a:off x="1807088" y="1577504"/>
            <a:ext cx="217714" cy="152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B754242-8C56-B76A-4DC1-FA55270E93C9}"/>
              </a:ext>
            </a:extLst>
          </p:cNvPr>
          <p:cNvSpPr/>
          <p:nvPr/>
        </p:nvSpPr>
        <p:spPr>
          <a:xfrm>
            <a:off x="533401" y="2883790"/>
            <a:ext cx="217714" cy="152400"/>
          </a:xfrm>
          <a:prstGeom prst="roundRect">
            <a:avLst/>
          </a:prstGeom>
          <a:solidFill>
            <a:srgbClr val="F5820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466BC9A-D906-8936-09E8-9DD61472110E}"/>
              </a:ext>
            </a:extLst>
          </p:cNvPr>
          <p:cNvSpPr/>
          <p:nvPr/>
        </p:nvSpPr>
        <p:spPr>
          <a:xfrm>
            <a:off x="762001" y="2883790"/>
            <a:ext cx="217714" cy="152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788E40E-760D-8122-A185-32A824316A57}"/>
              </a:ext>
            </a:extLst>
          </p:cNvPr>
          <p:cNvSpPr/>
          <p:nvPr/>
        </p:nvSpPr>
        <p:spPr>
          <a:xfrm>
            <a:off x="990602" y="2883790"/>
            <a:ext cx="217714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4F40B7E-420C-FEC2-F2BA-6945F6EBACA9}"/>
              </a:ext>
            </a:extLst>
          </p:cNvPr>
          <p:cNvSpPr/>
          <p:nvPr/>
        </p:nvSpPr>
        <p:spPr>
          <a:xfrm>
            <a:off x="304800" y="2883790"/>
            <a:ext cx="217714" cy="152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7E46F24-8A42-CDCC-DC0E-C2259979A62F}"/>
              </a:ext>
            </a:extLst>
          </p:cNvPr>
          <p:cNvSpPr/>
          <p:nvPr/>
        </p:nvSpPr>
        <p:spPr>
          <a:xfrm>
            <a:off x="1219205" y="2883790"/>
            <a:ext cx="217714" cy="152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9AE9643-3A44-8F68-C31A-F7D9AF69E7C8}"/>
              </a:ext>
            </a:extLst>
          </p:cNvPr>
          <p:cNvSpPr/>
          <p:nvPr/>
        </p:nvSpPr>
        <p:spPr>
          <a:xfrm>
            <a:off x="1447808" y="2883790"/>
            <a:ext cx="217714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555C10E-BDC7-D59C-7E05-5E147CFF23E8}"/>
              </a:ext>
            </a:extLst>
          </p:cNvPr>
          <p:cNvSpPr/>
          <p:nvPr/>
        </p:nvSpPr>
        <p:spPr>
          <a:xfrm>
            <a:off x="1676419" y="2883790"/>
            <a:ext cx="217714" cy="152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8101DD7-ADB5-3459-6C4F-A9885F761586}"/>
              </a:ext>
            </a:extLst>
          </p:cNvPr>
          <p:cNvSpPr/>
          <p:nvPr/>
        </p:nvSpPr>
        <p:spPr>
          <a:xfrm>
            <a:off x="1905030" y="2883790"/>
            <a:ext cx="217714" cy="152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394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0190A-5F52-C1A3-10EF-2E3AA53F9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69792-90C2-BB99-A871-C167B7E4CE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Theme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91E919-9722-8036-DC10-6BF97F9EFC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980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1C1751-07D7-517D-E7F0-6062DF1D16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73" y="399787"/>
            <a:ext cx="11011854" cy="605842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EC8C9F7-706F-7FC4-9D2A-1BC326C807D0}"/>
              </a:ext>
            </a:extLst>
          </p:cNvPr>
          <p:cNvSpPr/>
          <p:nvPr/>
        </p:nvSpPr>
        <p:spPr>
          <a:xfrm>
            <a:off x="674915" y="1513114"/>
            <a:ext cx="217714" cy="152400"/>
          </a:xfrm>
          <a:prstGeom prst="roundRect">
            <a:avLst/>
          </a:prstGeom>
          <a:solidFill>
            <a:srgbClr val="F5820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17045EC-9550-204F-0191-52FAFBD9E5E5}"/>
              </a:ext>
            </a:extLst>
          </p:cNvPr>
          <p:cNvSpPr/>
          <p:nvPr/>
        </p:nvSpPr>
        <p:spPr>
          <a:xfrm>
            <a:off x="903515" y="1513114"/>
            <a:ext cx="217714" cy="152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A18F47D-F965-FCE0-1BCD-AA61EDF69B92}"/>
              </a:ext>
            </a:extLst>
          </p:cNvPr>
          <p:cNvSpPr/>
          <p:nvPr/>
        </p:nvSpPr>
        <p:spPr>
          <a:xfrm>
            <a:off x="1132116" y="1513114"/>
            <a:ext cx="217714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130E269-6425-1934-FF11-8DCFCE5FB223}"/>
              </a:ext>
            </a:extLst>
          </p:cNvPr>
          <p:cNvSpPr/>
          <p:nvPr/>
        </p:nvSpPr>
        <p:spPr>
          <a:xfrm>
            <a:off x="446314" y="1513114"/>
            <a:ext cx="217714" cy="152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8081208-3BA2-A31A-E2D7-DDE4E3D64C71}"/>
              </a:ext>
            </a:extLst>
          </p:cNvPr>
          <p:cNvSpPr/>
          <p:nvPr/>
        </p:nvSpPr>
        <p:spPr>
          <a:xfrm>
            <a:off x="1360719" y="1513114"/>
            <a:ext cx="217714" cy="152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B203534-4AA4-51DE-EC90-50B517F0FCBC}"/>
              </a:ext>
            </a:extLst>
          </p:cNvPr>
          <p:cNvSpPr/>
          <p:nvPr/>
        </p:nvSpPr>
        <p:spPr>
          <a:xfrm>
            <a:off x="1589322" y="1513114"/>
            <a:ext cx="217714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942F7C5-A554-E728-E96C-D88FE285D147}"/>
              </a:ext>
            </a:extLst>
          </p:cNvPr>
          <p:cNvSpPr/>
          <p:nvPr/>
        </p:nvSpPr>
        <p:spPr>
          <a:xfrm>
            <a:off x="1817933" y="1513114"/>
            <a:ext cx="217714" cy="152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432B17E-6AAA-4617-D5E5-060B2D040E4C}"/>
              </a:ext>
            </a:extLst>
          </p:cNvPr>
          <p:cNvSpPr/>
          <p:nvPr/>
        </p:nvSpPr>
        <p:spPr>
          <a:xfrm>
            <a:off x="2046544" y="1513114"/>
            <a:ext cx="217714" cy="152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3B671CB-BE20-9F10-BA4D-4CB8A1022EFD}"/>
              </a:ext>
            </a:extLst>
          </p:cNvPr>
          <p:cNvSpPr/>
          <p:nvPr/>
        </p:nvSpPr>
        <p:spPr>
          <a:xfrm>
            <a:off x="674915" y="2819400"/>
            <a:ext cx="217714" cy="152400"/>
          </a:xfrm>
          <a:prstGeom prst="roundRect">
            <a:avLst/>
          </a:prstGeom>
          <a:solidFill>
            <a:srgbClr val="F5820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C8B2ED4-7B9A-1485-203D-2541317F316A}"/>
              </a:ext>
            </a:extLst>
          </p:cNvPr>
          <p:cNvSpPr/>
          <p:nvPr/>
        </p:nvSpPr>
        <p:spPr>
          <a:xfrm>
            <a:off x="903515" y="2819400"/>
            <a:ext cx="217714" cy="152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806D938-44F8-E6E7-0A26-C8D5A7A1896A}"/>
              </a:ext>
            </a:extLst>
          </p:cNvPr>
          <p:cNvSpPr/>
          <p:nvPr/>
        </p:nvSpPr>
        <p:spPr>
          <a:xfrm>
            <a:off x="1132116" y="2819400"/>
            <a:ext cx="217714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6D11553-924D-041F-E0AE-3EC865458CDC}"/>
              </a:ext>
            </a:extLst>
          </p:cNvPr>
          <p:cNvSpPr/>
          <p:nvPr/>
        </p:nvSpPr>
        <p:spPr>
          <a:xfrm>
            <a:off x="446314" y="2819400"/>
            <a:ext cx="217714" cy="152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C5F6BE8-8818-CEF7-58E7-00A868BC1536}"/>
              </a:ext>
            </a:extLst>
          </p:cNvPr>
          <p:cNvSpPr/>
          <p:nvPr/>
        </p:nvSpPr>
        <p:spPr>
          <a:xfrm>
            <a:off x="1360719" y="2819400"/>
            <a:ext cx="217714" cy="152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71356FF-BBF3-C629-C4CD-1E03A29BF5A5}"/>
              </a:ext>
            </a:extLst>
          </p:cNvPr>
          <p:cNvSpPr/>
          <p:nvPr/>
        </p:nvSpPr>
        <p:spPr>
          <a:xfrm>
            <a:off x="1589322" y="2819400"/>
            <a:ext cx="217714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D576E49-435F-458D-21F1-F09F3067BC7B}"/>
              </a:ext>
            </a:extLst>
          </p:cNvPr>
          <p:cNvSpPr/>
          <p:nvPr/>
        </p:nvSpPr>
        <p:spPr>
          <a:xfrm>
            <a:off x="1817933" y="2819400"/>
            <a:ext cx="217714" cy="152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F75B848-5789-763E-F068-F673BF351FC4}"/>
              </a:ext>
            </a:extLst>
          </p:cNvPr>
          <p:cNvSpPr/>
          <p:nvPr/>
        </p:nvSpPr>
        <p:spPr>
          <a:xfrm>
            <a:off x="2046544" y="2819400"/>
            <a:ext cx="217714" cy="152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80B8DD7-DF14-EE80-15A4-28A46AEA90DE}"/>
              </a:ext>
            </a:extLst>
          </p:cNvPr>
          <p:cNvSpPr/>
          <p:nvPr/>
        </p:nvSpPr>
        <p:spPr>
          <a:xfrm>
            <a:off x="685830" y="4049486"/>
            <a:ext cx="217714" cy="152400"/>
          </a:xfrm>
          <a:prstGeom prst="roundRect">
            <a:avLst/>
          </a:prstGeom>
          <a:solidFill>
            <a:srgbClr val="F5820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72C3921-36CD-E9DB-E7E6-42FE42B44BA4}"/>
              </a:ext>
            </a:extLst>
          </p:cNvPr>
          <p:cNvSpPr/>
          <p:nvPr/>
        </p:nvSpPr>
        <p:spPr>
          <a:xfrm>
            <a:off x="914430" y="4049486"/>
            <a:ext cx="217714" cy="152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06CEB2A-E31C-BAE3-F4B7-7835F224F411}"/>
              </a:ext>
            </a:extLst>
          </p:cNvPr>
          <p:cNvSpPr/>
          <p:nvPr/>
        </p:nvSpPr>
        <p:spPr>
          <a:xfrm>
            <a:off x="1143031" y="4049486"/>
            <a:ext cx="217714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CFBD892-88C0-A907-D02C-8774211E5A3F}"/>
              </a:ext>
            </a:extLst>
          </p:cNvPr>
          <p:cNvSpPr/>
          <p:nvPr/>
        </p:nvSpPr>
        <p:spPr>
          <a:xfrm>
            <a:off x="457229" y="4049486"/>
            <a:ext cx="217714" cy="152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CDDBC2F-4184-D5A0-2CA0-0D7583B4AE5A}"/>
              </a:ext>
            </a:extLst>
          </p:cNvPr>
          <p:cNvSpPr/>
          <p:nvPr/>
        </p:nvSpPr>
        <p:spPr>
          <a:xfrm>
            <a:off x="1371634" y="4049486"/>
            <a:ext cx="217714" cy="152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3C841A7-1F8A-DB34-CFB4-B717DE6EEED0}"/>
              </a:ext>
            </a:extLst>
          </p:cNvPr>
          <p:cNvSpPr/>
          <p:nvPr/>
        </p:nvSpPr>
        <p:spPr>
          <a:xfrm>
            <a:off x="1600237" y="4049486"/>
            <a:ext cx="217714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08B3060-CCF9-8365-7A48-3E2C1452A1F7}"/>
              </a:ext>
            </a:extLst>
          </p:cNvPr>
          <p:cNvSpPr/>
          <p:nvPr/>
        </p:nvSpPr>
        <p:spPr>
          <a:xfrm>
            <a:off x="1828848" y="4049486"/>
            <a:ext cx="217714" cy="152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09FD254-B513-2195-A038-296513BDAFEA}"/>
              </a:ext>
            </a:extLst>
          </p:cNvPr>
          <p:cNvSpPr/>
          <p:nvPr/>
        </p:nvSpPr>
        <p:spPr>
          <a:xfrm>
            <a:off x="2057459" y="4049486"/>
            <a:ext cx="217714" cy="152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6516419-4533-36C9-C02E-D39E457F09E0}"/>
              </a:ext>
            </a:extLst>
          </p:cNvPr>
          <p:cNvSpPr/>
          <p:nvPr/>
        </p:nvSpPr>
        <p:spPr>
          <a:xfrm>
            <a:off x="685830" y="5037085"/>
            <a:ext cx="217714" cy="152400"/>
          </a:xfrm>
          <a:prstGeom prst="roundRect">
            <a:avLst/>
          </a:prstGeom>
          <a:solidFill>
            <a:srgbClr val="F5820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E307183-C724-2C6B-73A2-F2898EA5EA1A}"/>
              </a:ext>
            </a:extLst>
          </p:cNvPr>
          <p:cNvSpPr/>
          <p:nvPr/>
        </p:nvSpPr>
        <p:spPr>
          <a:xfrm>
            <a:off x="914430" y="5037085"/>
            <a:ext cx="217714" cy="152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3E75E7C-CA72-4182-EE8B-89B22FC393FA}"/>
              </a:ext>
            </a:extLst>
          </p:cNvPr>
          <p:cNvSpPr/>
          <p:nvPr/>
        </p:nvSpPr>
        <p:spPr>
          <a:xfrm>
            <a:off x="1143031" y="5037085"/>
            <a:ext cx="217714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4A167D1-5EDB-025C-AA17-F04263373C71}"/>
              </a:ext>
            </a:extLst>
          </p:cNvPr>
          <p:cNvSpPr/>
          <p:nvPr/>
        </p:nvSpPr>
        <p:spPr>
          <a:xfrm>
            <a:off x="457229" y="5037085"/>
            <a:ext cx="217714" cy="152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A6638F8-6030-9946-BA09-F32AD119C003}"/>
              </a:ext>
            </a:extLst>
          </p:cNvPr>
          <p:cNvSpPr/>
          <p:nvPr/>
        </p:nvSpPr>
        <p:spPr>
          <a:xfrm>
            <a:off x="1371634" y="5037085"/>
            <a:ext cx="217714" cy="152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CECE2C7-E0E8-F967-4E1E-6D03EA7BB406}"/>
              </a:ext>
            </a:extLst>
          </p:cNvPr>
          <p:cNvSpPr/>
          <p:nvPr/>
        </p:nvSpPr>
        <p:spPr>
          <a:xfrm>
            <a:off x="1600237" y="5037085"/>
            <a:ext cx="217714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48AB930-0FD1-D968-38D8-048AE619011E}"/>
              </a:ext>
            </a:extLst>
          </p:cNvPr>
          <p:cNvSpPr/>
          <p:nvPr/>
        </p:nvSpPr>
        <p:spPr>
          <a:xfrm>
            <a:off x="1828848" y="5037085"/>
            <a:ext cx="217714" cy="152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24E5041-2DBD-B85F-49F2-7AF57F2B71F1}"/>
              </a:ext>
            </a:extLst>
          </p:cNvPr>
          <p:cNvSpPr/>
          <p:nvPr/>
        </p:nvSpPr>
        <p:spPr>
          <a:xfrm>
            <a:off x="2057459" y="5037085"/>
            <a:ext cx="217714" cy="152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975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97655F-3A4A-11D5-4335-916EB6952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33" y="352569"/>
            <a:ext cx="11095682" cy="241574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A73ACFB-5E0A-FC42-AD82-96EA51DCEB51}"/>
              </a:ext>
            </a:extLst>
          </p:cNvPr>
          <p:cNvSpPr/>
          <p:nvPr/>
        </p:nvSpPr>
        <p:spPr>
          <a:xfrm>
            <a:off x="359258" y="1462032"/>
            <a:ext cx="217714" cy="152400"/>
          </a:xfrm>
          <a:prstGeom prst="roundRect">
            <a:avLst/>
          </a:prstGeom>
          <a:solidFill>
            <a:srgbClr val="F5820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D07CF9C-4AEC-B44E-5E60-78911B14F190}"/>
              </a:ext>
            </a:extLst>
          </p:cNvPr>
          <p:cNvSpPr/>
          <p:nvPr/>
        </p:nvSpPr>
        <p:spPr>
          <a:xfrm>
            <a:off x="587858" y="1462032"/>
            <a:ext cx="217714" cy="152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A788C55-2778-3D4F-4C2E-4344BAAA5F45}"/>
              </a:ext>
            </a:extLst>
          </p:cNvPr>
          <p:cNvSpPr/>
          <p:nvPr/>
        </p:nvSpPr>
        <p:spPr>
          <a:xfrm>
            <a:off x="816459" y="1462032"/>
            <a:ext cx="217714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0DAF03A-17FF-671B-14CF-92E6669111D1}"/>
              </a:ext>
            </a:extLst>
          </p:cNvPr>
          <p:cNvSpPr/>
          <p:nvPr/>
        </p:nvSpPr>
        <p:spPr>
          <a:xfrm>
            <a:off x="130657" y="1462032"/>
            <a:ext cx="217714" cy="152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F78DE4-FE9A-6637-0077-D849962B9606}"/>
              </a:ext>
            </a:extLst>
          </p:cNvPr>
          <p:cNvSpPr/>
          <p:nvPr/>
        </p:nvSpPr>
        <p:spPr>
          <a:xfrm>
            <a:off x="1045062" y="1462032"/>
            <a:ext cx="217714" cy="152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696FFF5-B57C-C2F0-3B8C-44422724C5B3}"/>
              </a:ext>
            </a:extLst>
          </p:cNvPr>
          <p:cNvSpPr/>
          <p:nvPr/>
        </p:nvSpPr>
        <p:spPr>
          <a:xfrm>
            <a:off x="1273665" y="1462032"/>
            <a:ext cx="217714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3D56240-5E69-383D-FCF9-166346DDEFBE}"/>
              </a:ext>
            </a:extLst>
          </p:cNvPr>
          <p:cNvSpPr/>
          <p:nvPr/>
        </p:nvSpPr>
        <p:spPr>
          <a:xfrm>
            <a:off x="1502276" y="1462032"/>
            <a:ext cx="217714" cy="152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24E6692-A52D-8244-0F37-7C48A9E4556B}"/>
              </a:ext>
            </a:extLst>
          </p:cNvPr>
          <p:cNvSpPr/>
          <p:nvPr/>
        </p:nvSpPr>
        <p:spPr>
          <a:xfrm>
            <a:off x="1730887" y="1462032"/>
            <a:ext cx="217714" cy="152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4FC35ED-9009-89F4-7596-806771FCA832}"/>
              </a:ext>
            </a:extLst>
          </p:cNvPr>
          <p:cNvSpPr/>
          <p:nvPr/>
        </p:nvSpPr>
        <p:spPr>
          <a:xfrm>
            <a:off x="457200" y="2768318"/>
            <a:ext cx="217714" cy="152400"/>
          </a:xfrm>
          <a:prstGeom prst="roundRect">
            <a:avLst/>
          </a:prstGeom>
          <a:solidFill>
            <a:srgbClr val="F5820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415A401-0E4E-DB83-48A6-DBD512256ACD}"/>
              </a:ext>
            </a:extLst>
          </p:cNvPr>
          <p:cNvSpPr/>
          <p:nvPr/>
        </p:nvSpPr>
        <p:spPr>
          <a:xfrm>
            <a:off x="685800" y="2768318"/>
            <a:ext cx="217714" cy="152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6A986CC-8313-BB34-A641-8F7D0FCCCE78}"/>
              </a:ext>
            </a:extLst>
          </p:cNvPr>
          <p:cNvSpPr/>
          <p:nvPr/>
        </p:nvSpPr>
        <p:spPr>
          <a:xfrm>
            <a:off x="914401" y="2768318"/>
            <a:ext cx="217714" cy="15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905D2A6-1FBB-13F8-D038-EEEF5C24E865}"/>
              </a:ext>
            </a:extLst>
          </p:cNvPr>
          <p:cNvSpPr/>
          <p:nvPr/>
        </p:nvSpPr>
        <p:spPr>
          <a:xfrm>
            <a:off x="228599" y="2768318"/>
            <a:ext cx="217714" cy="152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3F2671B-A555-EFF6-6992-49EFD9860AE3}"/>
              </a:ext>
            </a:extLst>
          </p:cNvPr>
          <p:cNvSpPr/>
          <p:nvPr/>
        </p:nvSpPr>
        <p:spPr>
          <a:xfrm>
            <a:off x="1143004" y="2768318"/>
            <a:ext cx="217714" cy="15240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EAA15EF-82D1-A6F0-D711-021EB89245E7}"/>
              </a:ext>
            </a:extLst>
          </p:cNvPr>
          <p:cNvSpPr/>
          <p:nvPr/>
        </p:nvSpPr>
        <p:spPr>
          <a:xfrm>
            <a:off x="1371607" y="2768318"/>
            <a:ext cx="217714" cy="152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DE3FBB4-7BB6-F680-4E68-F51F6CAB635C}"/>
              </a:ext>
            </a:extLst>
          </p:cNvPr>
          <p:cNvSpPr/>
          <p:nvPr/>
        </p:nvSpPr>
        <p:spPr>
          <a:xfrm>
            <a:off x="1600218" y="2768318"/>
            <a:ext cx="217714" cy="152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77B2E08-C2BD-2257-0EED-960EC939668F}"/>
              </a:ext>
            </a:extLst>
          </p:cNvPr>
          <p:cNvSpPr/>
          <p:nvPr/>
        </p:nvSpPr>
        <p:spPr>
          <a:xfrm>
            <a:off x="1828829" y="2768318"/>
            <a:ext cx="217714" cy="1524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98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BF56A-8331-C8BC-ACC3-B7AAF539D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ADA37-4839-B444-35F4-86FD5837FB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Theme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CF9185-41A8-D201-3230-9D8A0F16AF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895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3e6cb3d-b9a4-4d6c-b20d-c65c846de810" xsi:nil="true"/>
    <lcf76f155ced4ddcb4097134ff3c332f xmlns="836070ae-bedd-4c8b-98d2-72b5379e158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303E00B1D2A6489FA49A3284897530" ma:contentTypeVersion="19" ma:contentTypeDescription="Create a new document." ma:contentTypeScope="" ma:versionID="c7e0ce1909ff1f80a6520b91d71c887b">
  <xsd:schema xmlns:xsd="http://www.w3.org/2001/XMLSchema" xmlns:xs="http://www.w3.org/2001/XMLSchema" xmlns:p="http://schemas.microsoft.com/office/2006/metadata/properties" xmlns:ns2="836070ae-bedd-4c8b-98d2-72b5379e158e" xmlns:ns3="b3e6cb3d-b9a4-4d6c-b20d-c65c846de810" targetNamespace="http://schemas.microsoft.com/office/2006/metadata/properties" ma:root="true" ma:fieldsID="72ff8496c6e66cc4172939d8818ccfa9" ns2:_="" ns3:_="">
    <xsd:import namespace="836070ae-bedd-4c8b-98d2-72b5379e158e"/>
    <xsd:import namespace="b3e6cb3d-b9a4-4d6c-b20d-c65c846de8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6070ae-bedd-4c8b-98d2-72b5379e15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f3e5031-7500-42a2-b1b9-89fc153e5d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e6cb3d-b9a4-4d6c-b20d-c65c846de81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3b67ef8-2bbb-458a-afda-b9486a83c130}" ma:internalName="TaxCatchAll" ma:showField="CatchAllData" ma:web="b3e6cb3d-b9a4-4d6c-b20d-c65c846de8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59481C-8F17-4B47-9547-348DB86140AA}">
  <ds:schemaRefs>
    <ds:schemaRef ds:uri="http://purl.org/dc/dcmitype/"/>
    <ds:schemaRef ds:uri="http://schemas.microsoft.com/office/2006/documentManagement/types"/>
    <ds:schemaRef ds:uri="62ed5d9b-6e45-4799-af1f-e15751130a96"/>
    <ds:schemaRef ds:uri="http://schemas.microsoft.com/office/2006/metadata/properties"/>
    <ds:schemaRef ds:uri="http://schemas.microsoft.com/office/infopath/2007/PartnerControls"/>
    <ds:schemaRef ds:uri="http://purl.org/dc/terms/"/>
    <ds:schemaRef ds:uri="855d0e61-4edc-4ce2-ade7-e9e31ae84861"/>
    <ds:schemaRef ds:uri="http://schemas.openxmlformats.org/package/2006/metadata/core-properties"/>
    <ds:schemaRef ds:uri="http://www.w3.org/XML/1998/namespace"/>
    <ds:schemaRef ds:uri="http://purl.org/dc/elements/1.1/"/>
    <ds:schemaRef ds:uri="b3e6cb3d-b9a4-4d6c-b20d-c65c846de810"/>
    <ds:schemaRef ds:uri="836070ae-bedd-4c8b-98d2-72b5379e158e"/>
  </ds:schemaRefs>
</ds:datastoreItem>
</file>

<file path=customXml/itemProps2.xml><?xml version="1.0" encoding="utf-8"?>
<ds:datastoreItem xmlns:ds="http://schemas.openxmlformats.org/officeDocument/2006/customXml" ds:itemID="{7ACC525C-DE80-4905-95AB-0B7946863A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8C4B95-8312-47F5-A917-EF57861047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6070ae-bedd-4c8b-98d2-72b5379e158e"/>
    <ds:schemaRef ds:uri="b3e6cb3d-b9a4-4d6c-b20d-c65c846de8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1544</TotalTime>
  <Words>212</Words>
  <Application>Microsoft Office PowerPoint</Application>
  <PresentationFormat>Widescreen</PresentationFormat>
  <Paragraphs>20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PowerPoint Presentation</vt:lpstr>
      <vt:lpstr>A meaningful encounter will…</vt:lpstr>
      <vt:lpstr>Theme 1</vt:lpstr>
      <vt:lpstr>PowerPoint Presentation</vt:lpstr>
      <vt:lpstr>PowerPoint Presentation</vt:lpstr>
      <vt:lpstr>Theme 2</vt:lpstr>
      <vt:lpstr>PowerPoint Presentation</vt:lpstr>
      <vt:lpstr>PowerPoint Presentation</vt:lpstr>
      <vt:lpstr>Theme 3</vt:lpstr>
      <vt:lpstr>PowerPoint Presentation</vt:lpstr>
      <vt:lpstr>PowerPoint Presentation</vt:lpstr>
      <vt:lpstr>Theme 4</vt:lpstr>
      <vt:lpstr>PowerPoint Presentation</vt:lpstr>
      <vt:lpstr>Theme 5</vt:lpstr>
      <vt:lpstr>PowerPoint Presentation</vt:lpstr>
      <vt:lpstr>Theme 6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 H</dc:creator>
  <cp:lastModifiedBy>Mandy Green</cp:lastModifiedBy>
  <cp:revision>2</cp:revision>
  <dcterms:created xsi:type="dcterms:W3CDTF">2026-02-22T12:45:16Z</dcterms:created>
  <dcterms:modified xsi:type="dcterms:W3CDTF">2026-03-11T13:58:40Z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0x010100F2303E00B1D2A6489FA49A3284897530</vt:lpwstr>
  </property>
  <property fmtid="{D5CDD505-2E9C-101B-9397-08002B2CF9AE}" pid="3" name="MediaServiceImageTags">
    <vt:lpwstr/>
  </property>
</Properties>
</file>