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9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vonne Ashby" userId="76a7d945-1f51-4023-9f9b-3478c7a45daf" providerId="ADAL" clId="{A16CD0D9-97E0-4A1C-8218-D0FEA05C4B00}"/>
    <pc:docChg chg="custSel modSld">
      <pc:chgData name="Yvonne Ashby" userId="76a7d945-1f51-4023-9f9b-3478c7a45daf" providerId="ADAL" clId="{A16CD0D9-97E0-4A1C-8218-D0FEA05C4B00}" dt="2026-06-01T07:43:59.715" v="98" actId="20577"/>
      <pc:docMkLst>
        <pc:docMk/>
      </pc:docMkLst>
      <pc:sldChg chg="modSp mod">
        <pc:chgData name="Yvonne Ashby" userId="76a7d945-1f51-4023-9f9b-3478c7a45daf" providerId="ADAL" clId="{A16CD0D9-97E0-4A1C-8218-D0FEA05C4B00}" dt="2026-06-01T07:43:59.715" v="98" actId="20577"/>
        <pc:sldMkLst>
          <pc:docMk/>
          <pc:sldMk cId="411407691" sldId="294"/>
        </pc:sldMkLst>
        <pc:spChg chg="mod">
          <ac:chgData name="Yvonne Ashby" userId="76a7d945-1f51-4023-9f9b-3478c7a45daf" providerId="ADAL" clId="{A16CD0D9-97E0-4A1C-8218-D0FEA05C4B00}" dt="2026-06-01T07:43:59.715" v="98" actId="20577"/>
          <ac:spMkLst>
            <pc:docMk/>
            <pc:sldMk cId="411407691" sldId="294"/>
            <ac:spMk id="3" creationId="{18BB5466-9A4F-F3DE-0925-53466DFA78E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C1776-1CE1-4195-A9B5-4233F19FB296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4C132E-D198-4E0A-902B-9B08BEB8F6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1958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BBA9E-ECAD-0AA2-F878-9701D25FD8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C5E461-EEC7-5CF4-051A-30DC9400C3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6F11AC-FAEF-6F10-3256-5F349C90C3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fontAlgn="t"/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Groups: Circle ideas that </a:t>
            </a:r>
            <a:r>
              <a:rPr lang="en-US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match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the checklist</a:t>
            </a:r>
          </a:p>
          <a:p>
            <a:pPr fontAlgn="t"/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 ideas that </a:t>
            </a:r>
            <a:r>
              <a:rPr lang="en-US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aren’t on the checklist</a:t>
            </a:r>
            <a:endParaRPr lang="en-US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t"/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Ask: “What did you get right?”</a:t>
            </a:r>
          </a:p>
          <a:p>
            <a:pPr fontAlgn="t"/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“What surprised you?”</a:t>
            </a:r>
          </a:p>
          <a:p>
            <a:pPr fontAlgn="t"/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“Is there anything students care about that adults might forget?”</a:t>
            </a:r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17CF22-5BA4-D687-C7B0-823DEC76E9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B25A70-AECE-400F-B4CB-0B335C35715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4982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140B0-B6B3-69A6-DE34-948C399FFC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59F2-B86F-A625-4156-974BE8A4E8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9F7DE3-A0FB-9E24-CF59-798168A90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979D-B563-401C-BE69-AF797F6C60B9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0E5A7-81C5-5C82-1457-A0F5CD95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3D2AA3-4A8F-6515-3CAB-32805421AE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E232-4F4C-4FCD-AF05-164DD57E4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220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DDBDB-486A-474E-84F4-838AC5238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DAB639-466D-A867-BFD0-3FEE149A39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3375E5-605D-188E-A4E6-F612CCA4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979D-B563-401C-BE69-AF797F6C60B9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9FE2AE-EAA1-EF43-F997-7D609FA52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395E9-7103-97FC-D97B-77C2E5108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E232-4F4C-4FCD-AF05-164DD57E4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418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6DF3FA-D7E9-336D-1165-E6239B0724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4EAF5E-DA75-FA48-6541-8749381434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19C2F0-A2CB-20C6-D6C5-89420B5E5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979D-B563-401C-BE69-AF797F6C60B9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422E1-EC1F-651A-9825-FE84F1477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5DB43-3F84-0D33-CA6B-053666691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E232-4F4C-4FCD-AF05-164DD57E4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766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al">
    <p:bg>
      <p:bgPr>
        <a:solidFill>
          <a:srgbClr val="00A8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4E76E77F-58F9-116A-625B-74D00E676AF0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846171" y="848150"/>
            <a:ext cx="8835191" cy="115883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defTabSz="914262" fontAlgn="auto">
              <a:spcBef>
                <a:spcPts val="1000"/>
              </a:spcBef>
              <a:spcAft>
                <a:spcPts val="0"/>
              </a:spcAft>
              <a:buNone/>
              <a:tabLst/>
              <a:defRPr lang="en-US" sz="2213" b="1" i="0" u="none" strike="noStrike" cap="none" spc="0" baseline="0">
                <a:solidFill>
                  <a:srgbClr val="FFFFFF"/>
                </a:solidFill>
                <a:uFillTx/>
                <a:latin typeface="Lato" pitchFamily="34"/>
                <a:ea typeface="Lato" pitchFamily="34"/>
                <a:cs typeface="Lato" pitchFamily="34"/>
              </a:defRPr>
            </a:lvl1pPr>
          </a:lstStyle>
          <a:p>
            <a:pPr lvl="0"/>
            <a:r>
              <a:rPr lang="en-US"/>
              <a:t>Title text goes here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1D2D9FB6-4DC9-27AF-9F97-4537431B5DFB}"/>
              </a:ext>
            </a:extLst>
          </p:cNvPr>
          <p:cNvSpPr txBox="1">
            <a:spLocks noGrp="1"/>
          </p:cNvSpPr>
          <p:nvPr>
            <p:ph type="body" sz="quarter" idx="4294967295"/>
          </p:nvPr>
        </p:nvSpPr>
        <p:spPr>
          <a:xfrm>
            <a:off x="846170" y="2772076"/>
            <a:ext cx="10479443" cy="31336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defTabSz="914262" fontAlgn="auto">
              <a:spcBef>
                <a:spcPts val="1000"/>
              </a:spcBef>
              <a:spcAft>
                <a:spcPts val="0"/>
              </a:spcAft>
              <a:buNone/>
              <a:tabLst/>
              <a:defRPr lang="en-US" sz="2213" b="1" i="0" u="none" strike="noStrike" cap="none" spc="0" baseline="0">
                <a:solidFill>
                  <a:srgbClr val="FFFFFF"/>
                </a:solidFill>
                <a:uFillTx/>
                <a:latin typeface="Lato" pitchFamily="34"/>
                <a:ea typeface="Lato" pitchFamily="34"/>
                <a:cs typeface="Lato" pitchFamily="34"/>
              </a:defRPr>
            </a:lvl1pPr>
          </a:lstStyle>
          <a:p>
            <a:pPr lvl="0"/>
            <a:endParaRPr lang="en-US"/>
          </a:p>
        </p:txBody>
      </p:sp>
      <p:pic>
        <p:nvPicPr>
          <p:cNvPr id="4" name="Picture 5" descr="A black and white logo&#10;&#10;Description automatically generated">
            <a:extLst>
              <a:ext uri="{FF2B5EF4-FFF2-40B4-BE49-F238E27FC236}">
                <a16:creationId xmlns:a16="http://schemas.microsoft.com/office/drawing/2014/main" id="{CB4C129F-081F-01A3-69A8-5FF305BE49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3851" y="83057"/>
            <a:ext cx="4254215" cy="1091366"/>
          </a:xfrm>
          <a:prstGeom prst="rect">
            <a:avLst/>
          </a:prstGeom>
          <a:noFill/>
          <a:ln cap="flat">
            <a:noFill/>
          </a:ln>
        </p:spPr>
      </p:pic>
    </p:spTree>
    <p:extLst>
      <p:ext uri="{BB962C8B-B14F-4D97-AF65-F5344CB8AC3E}">
        <p14:creationId xmlns:p14="http://schemas.microsoft.com/office/powerpoint/2010/main" val="64410440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D11816-9E52-743E-E3DF-6330411C5C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2D150B-9AB7-2ED8-CDD4-2A42A8C68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5F2D3-96E9-0C85-51AB-3E470CD3F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979D-B563-401C-BE69-AF797F6C60B9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6ADAB-6018-3E43-E09E-AF6396833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9FEB6-88C1-BF70-3A39-CFB96F35A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E232-4F4C-4FCD-AF05-164DD57E4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905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1100A3-BA20-A089-CE69-D7D48581D8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753E3E-7A16-D437-5BF4-4218EDF844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C3A94-F0A4-C9CD-F5E3-81C297163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979D-B563-401C-BE69-AF797F6C60B9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71635-70B8-E8D4-F325-D4BC65E37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9A931-CF20-08BE-B58F-1BC12D65F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E232-4F4C-4FCD-AF05-164DD57E4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284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02EF9-9C0A-C326-0290-D8DB84FD3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36639-9674-D35A-CFDA-26814953DA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3400F6-936D-AD8E-CBB7-94BAE8A3BD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AD83CE-BE1A-1F42-0D3C-AE98AE113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979D-B563-401C-BE69-AF797F6C60B9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B21E94-F736-CF71-54CE-934B0EFEE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C4503D-8034-A562-4146-C07F0F8DD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E232-4F4C-4FCD-AF05-164DD57E4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03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594E9-210F-B078-27CA-184079DB2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0E7976-C234-281C-DCA3-BBD3EED0BB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A0EB51-C86F-2E5E-9D64-5E5ED741F7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310895-4A80-EF41-35C7-CA0F11272D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046F04-59C0-7679-425B-8861CB5D9D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F6BDC3-8C84-6BC2-0AA0-F9E06E325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979D-B563-401C-BE69-AF797F6C60B9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897760-36AC-4372-CDF6-59111C1B7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DD93BA-F173-7576-240C-2FBB2E0A5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E232-4F4C-4FCD-AF05-164DD57E4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284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0FE5-712B-3A81-90A4-692A913B8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DBBB20-4D83-8186-838B-1BA511E85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979D-B563-401C-BE69-AF797F6C60B9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B2F6EB-A285-1FB9-6B5E-35DD789A0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92D6D4-6291-EED3-7978-14962BC93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E232-4F4C-4FCD-AF05-164DD57E4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73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738B82-C789-B767-50FA-901684A72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979D-B563-401C-BE69-AF797F6C60B9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C4898C-F47F-F8C0-44BE-FCC19810D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D5ADE8-DCC4-21C9-ACAB-AF22C6E46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E232-4F4C-4FCD-AF05-164DD57E4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768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D221C-F3F2-2D1C-9D95-8D83219DE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E18F3-DC40-7D39-BE19-C19AC14C3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6F5E1B-5787-BB1B-A7FF-10FE799977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13E809-18E0-D2DC-D111-50CB3D084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979D-B563-401C-BE69-AF797F6C60B9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E7A61C-1C4A-566B-747E-FBBFBE676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99938D-C3BF-50DA-CC2D-D5B9ADD53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E232-4F4C-4FCD-AF05-164DD57E4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6563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D9405-517E-BBE8-420E-CABBD02A8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745266-CC99-3949-1A02-F70946DC19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5962DC-0E0E-000A-ABA4-930CDE9686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415926-BBC9-FCF6-CE14-703D05494A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55979D-B563-401C-BE69-AF797F6C60B9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220B66-3F46-BBBD-2C0F-EE58264C5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F377E5-53AF-ED44-62BA-21561C7E2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DE232-4F4C-4FCD-AF05-164DD57E4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264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22046B-2D9E-3EB2-9232-A430B52B4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B054D6-1255-5C59-C456-1698F98F6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7BB683-D6C9-C03F-F41F-8766BC86F1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55979D-B563-401C-BE69-AF797F6C60B9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48109D-8979-654A-9769-7BFB567464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70EF8-B726-C150-E257-660477360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4DE232-4F4C-4FCD-AF05-164DD57E48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188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826EC-584B-E6FC-F2B1-822B79676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A3CBD65-4539-CE33-F134-B03F586AAFB6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297531" y="585008"/>
            <a:ext cx="8835191" cy="1158833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GB" sz="6000" b="1">
                <a:solidFill>
                  <a:schemeClr val="bg1"/>
                </a:solidFill>
                <a:latin typeface="+mn-lt"/>
                <a:ea typeface="Lato" panose="020F0502020204030203" pitchFamily="34" charset="0"/>
                <a:cs typeface="Lato" panose="020F0502020204030203" pitchFamily="34" charset="0"/>
              </a:rPr>
              <a:t>What good looks like</a:t>
            </a:r>
            <a:endParaRPr lang="en-US" b="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BB5466-9A4F-F3DE-0925-53466DFA78EC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458895" y="1517931"/>
            <a:ext cx="11435573" cy="513029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  <a:latin typeface="+mn-lt"/>
              </a:rPr>
              <a:t>Before the experience: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You should </a:t>
            </a:r>
            <a:r>
              <a:rPr lang="en-US" sz="2400" b="1" dirty="0">
                <a:solidFill>
                  <a:schemeClr val="bg1"/>
                </a:solidFill>
                <a:latin typeface="+mn-lt"/>
              </a:rPr>
              <a:t>know why you are there and what </a:t>
            </a:r>
            <a:r>
              <a:rPr lang="en-US" sz="2400" b="1" dirty="0">
                <a:solidFill>
                  <a:schemeClr val="bg1"/>
                </a:solidFill>
              </a:rPr>
              <a:t>you </a:t>
            </a:r>
            <a:r>
              <a:rPr lang="en-US" sz="2400" b="1" dirty="0">
                <a:solidFill>
                  <a:schemeClr val="bg1"/>
                </a:solidFill>
                <a:latin typeface="+mn-lt"/>
              </a:rPr>
              <a:t>should learn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</a:rPr>
              <a:t>You should know what </a:t>
            </a:r>
            <a:r>
              <a:rPr lang="en-US" sz="2400" b="1" dirty="0">
                <a:solidFill>
                  <a:schemeClr val="bg1"/>
                </a:solidFill>
                <a:latin typeface="+mn-lt"/>
              </a:rPr>
              <a:t>new skills or knowledge you will gain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  <a:latin typeface="+mn-lt"/>
              </a:rPr>
              <a:t>During the experience you will:</a:t>
            </a:r>
          </a:p>
          <a:p>
            <a:r>
              <a:rPr lang="en-US" sz="2400" b="1" dirty="0">
                <a:solidFill>
                  <a:schemeClr val="bg1"/>
                </a:solidFill>
              </a:rPr>
              <a:t>Be involved in tasks and talking to people, not just watching </a:t>
            </a:r>
          </a:p>
          <a:p>
            <a:r>
              <a:rPr lang="en-US" sz="2400" b="1" dirty="0">
                <a:solidFill>
                  <a:schemeClr val="bg1"/>
                </a:solidFill>
                <a:latin typeface="+mn-lt"/>
              </a:rPr>
              <a:t>Meet with </a:t>
            </a:r>
            <a:r>
              <a:rPr lang="en-US" sz="2400" b="1" dirty="0">
                <a:solidFill>
                  <a:schemeClr val="bg1"/>
                </a:solidFill>
              </a:rPr>
              <a:t>different people who work there </a:t>
            </a:r>
            <a:r>
              <a:rPr lang="en-US" sz="2400" b="1" dirty="0">
                <a:solidFill>
                  <a:schemeClr val="bg1"/>
                </a:solidFill>
                <a:latin typeface="+mn-lt"/>
              </a:rPr>
              <a:t> to hear about their jobs</a:t>
            </a:r>
          </a:p>
          <a:p>
            <a:r>
              <a:rPr lang="en-US" sz="2400" b="1" dirty="0">
                <a:solidFill>
                  <a:schemeClr val="bg1"/>
                </a:solidFill>
                <a:latin typeface="+mn-lt"/>
              </a:rPr>
              <a:t>Be given </a:t>
            </a:r>
            <a:r>
              <a:rPr lang="en-US" sz="2400" b="1" dirty="0">
                <a:solidFill>
                  <a:schemeClr val="bg1"/>
                </a:solidFill>
              </a:rPr>
              <a:t>different things to do that will simulate part of someone’s job and use your skills</a:t>
            </a:r>
            <a:endParaRPr lang="en-US" sz="2400" b="1" dirty="0">
              <a:solidFill>
                <a:schemeClr val="bg1"/>
              </a:solidFill>
              <a:latin typeface="+mn-lt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bg1"/>
                </a:solidFill>
              </a:rPr>
              <a:t>After work experience:</a:t>
            </a:r>
            <a:endParaRPr lang="en-US" sz="2400" b="1" dirty="0">
              <a:solidFill>
                <a:schemeClr val="bg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chemeClr val="bg1"/>
                </a:solidFill>
                <a:latin typeface="+mn-lt"/>
              </a:rPr>
              <a:t>The employer will give you feedback on how you did and what you could improve on</a:t>
            </a:r>
            <a:endParaRPr lang="en-GB" sz="2400" b="1" dirty="0">
              <a:solidFill>
                <a:schemeClr val="bg1"/>
              </a:solidFill>
              <a:latin typeface="+mn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chemeClr val="bg1"/>
                </a:solidFill>
              </a:rPr>
              <a:t>Y</a:t>
            </a:r>
            <a:r>
              <a:rPr lang="en-GB" sz="2400" b="1" dirty="0">
                <a:solidFill>
                  <a:schemeClr val="bg1"/>
                </a:solidFill>
                <a:latin typeface="+mn-lt"/>
              </a:rPr>
              <a:t>ou will think about what you learnt </a:t>
            </a:r>
            <a:r>
              <a:rPr lang="en-GB" sz="2400" b="1" dirty="0">
                <a:solidFill>
                  <a:schemeClr val="bg1"/>
                </a:solidFill>
              </a:rPr>
              <a:t>and hear from others about their </a:t>
            </a:r>
            <a:r>
              <a:rPr lang="en-GB" sz="2400" b="1" dirty="0" err="1">
                <a:solidFill>
                  <a:schemeClr val="bg1"/>
                </a:solidFill>
              </a:rPr>
              <a:t>expereinces</a:t>
            </a:r>
            <a:r>
              <a:rPr lang="en-GB" sz="2400" b="1" dirty="0">
                <a:solidFill>
                  <a:schemeClr val="bg1"/>
                </a:solidFill>
              </a:rPr>
              <a:t> – you may be surprised</a:t>
            </a:r>
            <a:endParaRPr lang="en-US" sz="24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1407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3e6cb3d-b9a4-4d6c-b20d-c65c846de810" xsi:nil="true"/>
    <lcf76f155ced4ddcb4097134ff3c332f xmlns="836070ae-bedd-4c8b-98d2-72b5379e158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303E00B1D2A6489FA49A3284897530" ma:contentTypeVersion="19" ma:contentTypeDescription="Create a new document." ma:contentTypeScope="" ma:versionID="c7e0ce1909ff1f80a6520b91d71c887b">
  <xsd:schema xmlns:xsd="http://www.w3.org/2001/XMLSchema" xmlns:xs="http://www.w3.org/2001/XMLSchema" xmlns:p="http://schemas.microsoft.com/office/2006/metadata/properties" xmlns:ns2="836070ae-bedd-4c8b-98d2-72b5379e158e" xmlns:ns3="b3e6cb3d-b9a4-4d6c-b20d-c65c846de810" targetNamespace="http://schemas.microsoft.com/office/2006/metadata/properties" ma:root="true" ma:fieldsID="72ff8496c6e66cc4172939d8818ccfa9" ns2:_="" ns3:_="">
    <xsd:import namespace="836070ae-bedd-4c8b-98d2-72b5379e158e"/>
    <xsd:import namespace="b3e6cb3d-b9a4-4d6c-b20d-c65c846de8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6070ae-bedd-4c8b-98d2-72b5379e15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f3e5031-7500-42a2-b1b9-89fc153e5d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e6cb3d-b9a4-4d6c-b20d-c65c846de810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3b67ef8-2bbb-458a-afda-b9486a83c130}" ma:internalName="TaxCatchAll" ma:showField="CatchAllData" ma:web="b3e6cb3d-b9a4-4d6c-b20d-c65c846de81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78C61E-C6AE-4ABF-82D4-EED39BB443B4}">
  <ds:schemaRefs>
    <ds:schemaRef ds:uri="http://schemas.microsoft.com/office/2006/metadata/properties"/>
    <ds:schemaRef ds:uri="http://schemas.microsoft.com/office/infopath/2007/PartnerControls"/>
    <ds:schemaRef ds:uri="b3e6cb3d-b9a4-4d6c-b20d-c65c846de810"/>
    <ds:schemaRef ds:uri="836070ae-bedd-4c8b-98d2-72b5379e158e"/>
  </ds:schemaRefs>
</ds:datastoreItem>
</file>

<file path=customXml/itemProps2.xml><?xml version="1.0" encoding="utf-8"?>
<ds:datastoreItem xmlns:ds="http://schemas.openxmlformats.org/officeDocument/2006/customXml" ds:itemID="{FEF33E87-192F-4B38-8380-EDB81A4521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281C256-1E50-4BF0-A2CE-35D89D9494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6070ae-bedd-4c8b-98d2-72b5379e158e"/>
    <ds:schemaRef ds:uri="b3e6cb3d-b9a4-4d6c-b20d-c65c846de8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159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Lato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Olivia Dams</dc:creator>
  <cp:lastModifiedBy>Yvonne Ashby</cp:lastModifiedBy>
  <cp:revision>1</cp:revision>
  <dcterms:created xsi:type="dcterms:W3CDTF">2026-04-30T13:59:08Z</dcterms:created>
  <dcterms:modified xsi:type="dcterms:W3CDTF">2026-06-01T07:44:04Z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0x010100F2303E00B1D2A6489FA49A3284897530</vt:lpwstr>
  </property>
  <property fmtid="{D5CDD505-2E9C-101B-9397-08002B2CF9AE}" pid="3" name="MediaServiceImageTags">
    <vt:lpwstr/>
  </property>
</Properties>
</file>