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4"/>
  </p:sldMasterIdLst>
  <p:notesMasterIdLst>
    <p:notesMasterId r:id="rId14"/>
  </p:notesMasterIdLst>
  <p:sldIdLst>
    <p:sldId id="2147471449" r:id="rId5"/>
    <p:sldId id="2147471437" r:id="rId6"/>
    <p:sldId id="2147471467" r:id="rId7"/>
    <p:sldId id="2147471468" r:id="rId8"/>
    <p:sldId id="2147471469" r:id="rId9"/>
    <p:sldId id="2147471471" r:id="rId10"/>
    <p:sldId id="2147471472" r:id="rId11"/>
    <p:sldId id="2147471473" r:id="rId12"/>
    <p:sldId id="214747147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142D47A-A3B4-4D98-B795-D60EA93F9B8D}">
          <p14:sldIdLst>
            <p14:sldId id="2147471449"/>
            <p14:sldId id="2147471437"/>
            <p14:sldId id="2147471467"/>
            <p14:sldId id="2147471468"/>
            <p14:sldId id="2147471469"/>
            <p14:sldId id="2147471471"/>
            <p14:sldId id="2147471472"/>
            <p14:sldId id="2147471473"/>
            <p14:sldId id="214747147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8FE030-797B-237A-2980-AB4E7B1AD317}" name="Kiran Sekhon" initials="" userId="S::KSekhon@careersandenterprise.co.uk::84afe4c5-1cad-4ca4-9580-e4542e645aee" providerId="AD"/>
  <p188:author id="{E056923D-C69A-2D42-A4D5-5AA74C21BA64}" name="Josh Clarke" initials="JC" userId="S::jclarke@careersandenterprise.co.uk::1f1bbf5d-b007-4806-aa6b-91ab8e038bb2" providerId="AD"/>
  <p188:author id="{265D704D-427D-FF7F-01E4-D04E01645CCB}" name="Lucie Heseltine" initials="LH" userId="S::lheseltine@careersandenterprise.co.uk::bf9ceea0-3bb9-4b75-9041-ae9c9cf5d1a3" providerId="AD"/>
  <p188:author id="{D5C8F555-0384-E0B7-A59C-B351B81A08DD}" name="Kiran Sekhon" initials="KS" userId="S::ksekhon@careersandenterprise.co.uk::84afe4c5-1cad-4ca4-9580-e4542e645aee" providerId="AD"/>
  <p188:author id="{0B027E92-44D5-22C8-6796-2F60D6F3B128}" name="Elizabeth Phillips-Rennie" initials="EP" userId="S::EPhillips-Rennie@careersandenterprise.co.uk::26205adf-4d21-454d-9134-27955b9cf1bd" providerId="AD"/>
  <p188:author id="{BDC9AAAA-C25C-AB69-7934-E4BCB8C0E796}" name="Isabel Hutton" initials="IH" userId="S::ihutton@careersandenterprise.co.uk::e1ed1acd-a03f-44ef-9237-5a2e87833fbb" providerId="AD"/>
  <p188:author id="{0E2354E9-4591-0BC7-495F-CCC8A93C515F}" name="Resha Bhatt" initials="RB" userId="S::rbhatt@careersandenterprise.co.uk::7fe70a86-68d3-48b7-8820-8358c4ba98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6454"/>
    <a:srgbClr val="E8B462"/>
    <a:srgbClr val="00797B"/>
    <a:srgbClr val="006A94"/>
    <a:srgbClr val="00A8A8"/>
    <a:srgbClr val="AECB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D822C8-01F8-457A-8BCD-98AF5EC26690}" v="10" dt="2026-10-14T14:32:14.0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53"/>
    <p:restoredTop sz="70702" autoAdjust="0"/>
  </p:normalViewPr>
  <p:slideViewPr>
    <p:cSldViewPr>
      <p:cViewPr varScale="1">
        <p:scale>
          <a:sx n="72" d="100"/>
          <a:sy n="72" d="100"/>
        </p:scale>
        <p:origin x="1722" y="72"/>
      </p:cViewPr>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vonne Ashby" userId="76a7d945-1f51-4023-9f9b-3478c7a45daf" providerId="ADAL" clId="{A16CD0D9-97E0-4A1C-8218-D0FEA05C4B00}"/>
    <pc:docChg chg="undo custSel addSld delSld modSld sldOrd delMainMaster modSection">
      <pc:chgData name="Yvonne Ashby" userId="76a7d945-1f51-4023-9f9b-3478c7a45daf" providerId="ADAL" clId="{A16CD0D9-97E0-4A1C-8218-D0FEA05C4B00}" dt="2026-10-14T14:33:00.192" v="5962" actId="20577"/>
      <pc:docMkLst>
        <pc:docMk/>
      </pc:docMkLst>
      <pc:sldChg chg="addSp delSp modSp del mod modClrScheme chgLayout">
        <pc:chgData name="Yvonne Ashby" userId="76a7d945-1f51-4023-9f9b-3478c7a45daf" providerId="ADAL" clId="{A16CD0D9-97E0-4A1C-8218-D0FEA05C4B00}" dt="2026-10-14T13:57:12.386" v="4346" actId="47"/>
        <pc:sldMkLst>
          <pc:docMk/>
          <pc:sldMk cId="264695839" sldId="318"/>
        </pc:sldMkLst>
        <pc:spChg chg="mod">
          <ac:chgData name="Yvonne Ashby" userId="76a7d945-1f51-4023-9f9b-3478c7a45daf" providerId="ADAL" clId="{A16CD0D9-97E0-4A1C-8218-D0FEA05C4B00}" dt="2026-10-14T13:53:31.062" v="4246" actId="20577"/>
          <ac:spMkLst>
            <pc:docMk/>
            <pc:sldMk cId="264695839" sldId="318"/>
            <ac:spMk id="2" creationId="{9BA59CDE-1E78-70B2-A533-457DD9783612}"/>
          </ac:spMkLst>
        </pc:spChg>
        <pc:picChg chg="add mod">
          <ac:chgData name="Yvonne Ashby" userId="76a7d945-1f51-4023-9f9b-3478c7a45daf" providerId="ADAL" clId="{A16CD0D9-97E0-4A1C-8218-D0FEA05C4B00}" dt="2026-10-14T13:55:36.329" v="4283" actId="1076"/>
          <ac:picMkLst>
            <pc:docMk/>
            <pc:sldMk cId="264695839" sldId="318"/>
            <ac:picMk id="3" creationId="{F326C7B9-1413-DB60-968C-476495EAB073}"/>
          </ac:picMkLst>
        </pc:picChg>
        <pc:picChg chg="del mod">
          <ac:chgData name="Yvonne Ashby" userId="76a7d945-1f51-4023-9f9b-3478c7a45daf" providerId="ADAL" clId="{A16CD0D9-97E0-4A1C-8218-D0FEA05C4B00}" dt="2026-10-14T13:55:06.030" v="4272" actId="478"/>
          <ac:picMkLst>
            <pc:docMk/>
            <pc:sldMk cId="264695839" sldId="318"/>
            <ac:picMk id="4" creationId="{96360446-3119-DE9C-D13B-8FCB7B467FF4}"/>
          </ac:picMkLst>
        </pc:picChg>
        <pc:picChg chg="add del mod">
          <ac:chgData name="Yvonne Ashby" userId="76a7d945-1f51-4023-9f9b-3478c7a45daf" providerId="ADAL" clId="{A16CD0D9-97E0-4A1C-8218-D0FEA05C4B00}" dt="2026-10-14T13:52:36.688" v="4171" actId="478"/>
          <ac:picMkLst>
            <pc:docMk/>
            <pc:sldMk cId="264695839" sldId="318"/>
            <ac:picMk id="5" creationId="{B2D54B37-DF67-757C-1103-A81E92732F87}"/>
          </ac:picMkLst>
        </pc:picChg>
        <pc:picChg chg="add del mod ord modCrop">
          <ac:chgData name="Yvonne Ashby" userId="76a7d945-1f51-4023-9f9b-3478c7a45daf" providerId="ADAL" clId="{A16CD0D9-97E0-4A1C-8218-D0FEA05C4B00}" dt="2026-10-14T13:49:39.465" v="4158" actId="478"/>
          <ac:picMkLst>
            <pc:docMk/>
            <pc:sldMk cId="264695839" sldId="318"/>
            <ac:picMk id="7" creationId="{3E8318F8-7F9E-5294-C812-DD3D42E8BD3B}"/>
          </ac:picMkLst>
        </pc:picChg>
        <pc:picChg chg="add del mod">
          <ac:chgData name="Yvonne Ashby" userId="76a7d945-1f51-4023-9f9b-3478c7a45daf" providerId="ADAL" clId="{A16CD0D9-97E0-4A1C-8218-D0FEA05C4B00}" dt="2026-10-14T13:51:59.491" v="4167" actId="478"/>
          <ac:picMkLst>
            <pc:docMk/>
            <pc:sldMk cId="264695839" sldId="318"/>
            <ac:picMk id="8" creationId="{1AE68CD8-8973-407E-02AE-179D2AE4787D}"/>
          </ac:picMkLst>
        </pc:picChg>
        <pc:picChg chg="add mod modCrop">
          <ac:chgData name="Yvonne Ashby" userId="76a7d945-1f51-4023-9f9b-3478c7a45daf" providerId="ADAL" clId="{A16CD0D9-97E0-4A1C-8218-D0FEA05C4B00}" dt="2026-10-14T13:55:21.365" v="4281" actId="1076"/>
          <ac:picMkLst>
            <pc:docMk/>
            <pc:sldMk cId="264695839" sldId="318"/>
            <ac:picMk id="9" creationId="{16E87EE9-F896-222D-7A58-741DFCFA1524}"/>
          </ac:picMkLst>
        </pc:picChg>
        <pc:picChg chg="add del mod">
          <ac:chgData name="Yvonne Ashby" userId="76a7d945-1f51-4023-9f9b-3478c7a45daf" providerId="ADAL" clId="{A16CD0D9-97E0-4A1C-8218-D0FEA05C4B00}" dt="2026-10-14T13:55:19.111" v="4280" actId="478"/>
          <ac:picMkLst>
            <pc:docMk/>
            <pc:sldMk cId="264695839" sldId="318"/>
            <ac:picMk id="11" creationId="{23557C81-C2DA-0B5F-5AF6-DB663BAD4D37}"/>
          </ac:picMkLst>
        </pc:picChg>
        <pc:picChg chg="add mod">
          <ac:chgData name="Yvonne Ashby" userId="76a7d945-1f51-4023-9f9b-3478c7a45daf" providerId="ADAL" clId="{A16CD0D9-97E0-4A1C-8218-D0FEA05C4B00}" dt="2026-10-14T13:55:31.660" v="4282" actId="1076"/>
          <ac:picMkLst>
            <pc:docMk/>
            <pc:sldMk cId="264695839" sldId="318"/>
            <ac:picMk id="13" creationId="{13CD6B3E-52F5-2D03-D9B8-E8AA49B5D470}"/>
          </ac:picMkLst>
        </pc:picChg>
        <pc:picChg chg="add mod">
          <ac:chgData name="Yvonne Ashby" userId="76a7d945-1f51-4023-9f9b-3478c7a45daf" providerId="ADAL" clId="{A16CD0D9-97E0-4A1C-8218-D0FEA05C4B00}" dt="2026-10-14T13:56:07.312" v="4285" actId="1076"/>
          <ac:picMkLst>
            <pc:docMk/>
            <pc:sldMk cId="264695839" sldId="318"/>
            <ac:picMk id="15" creationId="{41D7EE19-3CBE-6BC8-CB31-78F2E1FD7730}"/>
          </ac:picMkLst>
        </pc:picChg>
      </pc:sldChg>
      <pc:sldChg chg="addSp delSp modSp del mod modClrScheme chgLayout">
        <pc:chgData name="Yvonne Ashby" userId="76a7d945-1f51-4023-9f9b-3478c7a45daf" providerId="ADAL" clId="{A16CD0D9-97E0-4A1C-8218-D0FEA05C4B00}" dt="2026-10-14T13:56:21.454" v="4286" actId="2696"/>
        <pc:sldMkLst>
          <pc:docMk/>
          <pc:sldMk cId="1489654249" sldId="319"/>
        </pc:sldMkLst>
      </pc:sldChg>
      <pc:sldChg chg="addSp delSp modSp new del mod ord modClrScheme chgLayout">
        <pc:chgData name="Yvonne Ashby" userId="76a7d945-1f51-4023-9f9b-3478c7a45daf" providerId="ADAL" clId="{A16CD0D9-97E0-4A1C-8218-D0FEA05C4B00}" dt="2026-10-14T14:31:31.133" v="5864" actId="47"/>
        <pc:sldMkLst>
          <pc:docMk/>
          <pc:sldMk cId="2351678810" sldId="339"/>
        </pc:sldMkLst>
        <pc:spChg chg="add mod">
          <ac:chgData name="Yvonne Ashby" userId="76a7d945-1f51-4023-9f9b-3478c7a45daf" providerId="ADAL" clId="{A16CD0D9-97E0-4A1C-8218-D0FEA05C4B00}" dt="2026-09-22T13:31:45.408" v="2256" actId="20577"/>
          <ac:spMkLst>
            <pc:docMk/>
            <pc:sldMk cId="2351678810" sldId="339"/>
            <ac:spMk id="6" creationId="{53CB3843-66F7-C5D9-BB09-C8CC0CD17A6F}"/>
          </ac:spMkLst>
        </pc:spChg>
        <pc:picChg chg="add">
          <ac:chgData name="Yvonne Ashby" userId="76a7d945-1f51-4023-9f9b-3478c7a45daf" providerId="ADAL" clId="{A16CD0D9-97E0-4A1C-8218-D0FEA05C4B00}" dt="2026-09-22T12:54:27.369" v="1054" actId="22"/>
          <ac:picMkLst>
            <pc:docMk/>
            <pc:sldMk cId="2351678810" sldId="339"/>
            <ac:picMk id="5" creationId="{D57F0F0A-2C0A-78B2-9CD5-C4432DA2BD0B}"/>
          </ac:picMkLst>
        </pc:picChg>
      </pc:sldChg>
      <pc:sldChg chg="delSp modSp add del mod setBg">
        <pc:chgData name="Yvonne Ashby" userId="76a7d945-1f51-4023-9f9b-3478c7a45daf" providerId="ADAL" clId="{A16CD0D9-97E0-4A1C-8218-D0FEA05C4B00}" dt="2026-10-14T14:31:31.133" v="5864" actId="47"/>
        <pc:sldMkLst>
          <pc:docMk/>
          <pc:sldMk cId="3424922513" sldId="3434"/>
        </pc:sldMkLst>
        <pc:spChg chg="mod">
          <ac:chgData name="Yvonne Ashby" userId="76a7d945-1f51-4023-9f9b-3478c7a45daf" providerId="ADAL" clId="{A16CD0D9-97E0-4A1C-8218-D0FEA05C4B00}" dt="2026-09-22T13:52:10.507" v="3357" actId="20577"/>
          <ac:spMkLst>
            <pc:docMk/>
            <pc:sldMk cId="3424922513" sldId="3434"/>
            <ac:spMk id="2" creationId="{C262E32B-5032-823C-9F3C-B79647FE4DF0}"/>
          </ac:spMkLst>
        </pc:spChg>
        <pc:spChg chg="mod">
          <ac:chgData name="Yvonne Ashby" userId="76a7d945-1f51-4023-9f9b-3478c7a45daf" providerId="ADAL" clId="{A16CD0D9-97E0-4A1C-8218-D0FEA05C4B00}" dt="2026-09-22T13:52:15.474" v="3358" actId="1076"/>
          <ac:spMkLst>
            <pc:docMk/>
            <pc:sldMk cId="3424922513" sldId="3434"/>
            <ac:spMk id="3" creationId="{AA462A9A-8359-DED7-29AD-1E57F3C2742A}"/>
          </ac:spMkLst>
        </pc:spChg>
      </pc:sldChg>
      <pc:sldChg chg="delSp modSp add del mod modNotesTx">
        <pc:chgData name="Yvonne Ashby" userId="76a7d945-1f51-4023-9f9b-3478c7a45daf" providerId="ADAL" clId="{A16CD0D9-97E0-4A1C-8218-D0FEA05C4B00}" dt="2026-10-14T14:31:31.133" v="5864" actId="47"/>
        <pc:sldMkLst>
          <pc:docMk/>
          <pc:sldMk cId="1362544444" sldId="3543"/>
        </pc:sldMkLst>
        <pc:spChg chg="mod">
          <ac:chgData name="Yvonne Ashby" userId="76a7d945-1f51-4023-9f9b-3478c7a45daf" providerId="ADAL" clId="{A16CD0D9-97E0-4A1C-8218-D0FEA05C4B00}" dt="2026-09-22T13:21:52.015" v="1688" actId="207"/>
          <ac:spMkLst>
            <pc:docMk/>
            <pc:sldMk cId="1362544444" sldId="3543"/>
            <ac:spMk id="4" creationId="{41C712DE-FCDB-CCDF-7C6F-C0DB1CA756DF}"/>
          </ac:spMkLst>
        </pc:spChg>
        <pc:spChg chg="mod">
          <ac:chgData name="Yvonne Ashby" userId="76a7d945-1f51-4023-9f9b-3478c7a45daf" providerId="ADAL" clId="{A16CD0D9-97E0-4A1C-8218-D0FEA05C4B00}" dt="2026-09-22T13:24:10.187" v="1740" actId="1076"/>
          <ac:spMkLst>
            <pc:docMk/>
            <pc:sldMk cId="1362544444" sldId="3543"/>
            <ac:spMk id="8" creationId="{297D281C-DC04-C291-3388-57EF884158E9}"/>
          </ac:spMkLst>
        </pc:spChg>
        <pc:spChg chg="mod">
          <ac:chgData name="Yvonne Ashby" userId="76a7d945-1f51-4023-9f9b-3478c7a45daf" providerId="ADAL" clId="{A16CD0D9-97E0-4A1C-8218-D0FEA05C4B00}" dt="2026-09-22T13:21:57.194" v="1689" actId="207"/>
          <ac:spMkLst>
            <pc:docMk/>
            <pc:sldMk cId="1362544444" sldId="3543"/>
            <ac:spMk id="22" creationId="{0BB84D7C-2A8A-6443-8820-0DC4AAB5DFB3}"/>
          </ac:spMkLst>
        </pc:spChg>
        <pc:picChg chg="mod">
          <ac:chgData name="Yvonne Ashby" userId="76a7d945-1f51-4023-9f9b-3478c7a45daf" providerId="ADAL" clId="{A16CD0D9-97E0-4A1C-8218-D0FEA05C4B00}" dt="2026-09-22T13:22:07.185" v="1690" actId="1366"/>
          <ac:picMkLst>
            <pc:docMk/>
            <pc:sldMk cId="1362544444" sldId="3543"/>
            <ac:picMk id="15" creationId="{57EBBE5B-2787-7F57-D2AE-D9EFFE724D47}"/>
          </ac:picMkLst>
        </pc:picChg>
        <pc:picChg chg="mod">
          <ac:chgData name="Yvonne Ashby" userId="76a7d945-1f51-4023-9f9b-3478c7a45daf" providerId="ADAL" clId="{A16CD0D9-97E0-4A1C-8218-D0FEA05C4B00}" dt="2026-09-22T13:22:18.966" v="1691" actId="1366"/>
          <ac:picMkLst>
            <pc:docMk/>
            <pc:sldMk cId="1362544444" sldId="3543"/>
            <ac:picMk id="25" creationId="{CA794D75-A851-EBA6-7E03-7D9F84C6FEF3}"/>
          </ac:picMkLst>
        </pc:picChg>
        <pc:picChg chg="mod">
          <ac:chgData name="Yvonne Ashby" userId="76a7d945-1f51-4023-9f9b-3478c7a45daf" providerId="ADAL" clId="{A16CD0D9-97E0-4A1C-8218-D0FEA05C4B00}" dt="2026-09-22T13:22:18.966" v="1691" actId="1366"/>
          <ac:picMkLst>
            <pc:docMk/>
            <pc:sldMk cId="1362544444" sldId="3543"/>
            <ac:picMk id="27" creationId="{75D86AF8-69BF-465F-654A-5CBF0CE1E228}"/>
          </ac:picMkLst>
        </pc:picChg>
        <pc:picChg chg="mod">
          <ac:chgData name="Yvonne Ashby" userId="76a7d945-1f51-4023-9f9b-3478c7a45daf" providerId="ADAL" clId="{A16CD0D9-97E0-4A1C-8218-D0FEA05C4B00}" dt="2026-09-22T13:22:18.966" v="1691" actId="1366"/>
          <ac:picMkLst>
            <pc:docMk/>
            <pc:sldMk cId="1362544444" sldId="3543"/>
            <ac:picMk id="29" creationId="{7917F60E-DB04-789C-4C68-2401BF4BB01C}"/>
          </ac:picMkLst>
        </pc:picChg>
      </pc:sldChg>
      <pc:sldChg chg="delSp modSp add del mod modNotesTx">
        <pc:chgData name="Yvonne Ashby" userId="76a7d945-1f51-4023-9f9b-3478c7a45daf" providerId="ADAL" clId="{A16CD0D9-97E0-4A1C-8218-D0FEA05C4B00}" dt="2026-10-14T14:31:31.133" v="5864" actId="47"/>
        <pc:sldMkLst>
          <pc:docMk/>
          <pc:sldMk cId="1513269778" sldId="3920"/>
        </pc:sldMkLst>
        <pc:spChg chg="mod">
          <ac:chgData name="Yvonne Ashby" userId="76a7d945-1f51-4023-9f9b-3478c7a45daf" providerId="ADAL" clId="{A16CD0D9-97E0-4A1C-8218-D0FEA05C4B00}" dt="2026-09-22T13:26:17.402" v="1783" actId="20577"/>
          <ac:spMkLst>
            <pc:docMk/>
            <pc:sldMk cId="1513269778" sldId="3920"/>
            <ac:spMk id="2" creationId="{975F0055-CB92-B191-3BA1-09168A809DD1}"/>
          </ac:spMkLst>
        </pc:spChg>
        <pc:spChg chg="mod">
          <ac:chgData name="Yvonne Ashby" userId="76a7d945-1f51-4023-9f9b-3478c7a45daf" providerId="ADAL" clId="{A16CD0D9-97E0-4A1C-8218-D0FEA05C4B00}" dt="2026-09-22T13:25:45.771" v="1753" actId="207"/>
          <ac:spMkLst>
            <pc:docMk/>
            <pc:sldMk cId="1513269778" sldId="3920"/>
            <ac:spMk id="3" creationId="{B4A0B6F6-6557-72B0-40FC-C4CD3BB3B1B6}"/>
          </ac:spMkLst>
        </pc:spChg>
        <pc:spChg chg="mod">
          <ac:chgData name="Yvonne Ashby" userId="76a7d945-1f51-4023-9f9b-3478c7a45daf" providerId="ADAL" clId="{A16CD0D9-97E0-4A1C-8218-D0FEA05C4B00}" dt="2026-09-22T13:26:36.339" v="1784" actId="14100"/>
          <ac:spMkLst>
            <pc:docMk/>
            <pc:sldMk cId="1513269778" sldId="3920"/>
            <ac:spMk id="4" creationId="{B10B8C06-DBBA-96CF-B8D3-3DD5CD85DC88}"/>
          </ac:spMkLst>
        </pc:spChg>
        <pc:spChg chg="mod">
          <ac:chgData name="Yvonne Ashby" userId="76a7d945-1f51-4023-9f9b-3478c7a45daf" providerId="ADAL" clId="{A16CD0D9-97E0-4A1C-8218-D0FEA05C4B00}" dt="2026-09-22T13:25:16.075" v="1745" actId="207"/>
          <ac:spMkLst>
            <pc:docMk/>
            <pc:sldMk cId="1513269778" sldId="3920"/>
            <ac:spMk id="6" creationId="{C206C3AD-2008-3696-9356-41CDC0288E81}"/>
          </ac:spMkLst>
        </pc:spChg>
        <pc:picChg chg="mod">
          <ac:chgData name="Yvonne Ashby" userId="76a7d945-1f51-4023-9f9b-3478c7a45daf" providerId="ADAL" clId="{A16CD0D9-97E0-4A1C-8218-D0FEA05C4B00}" dt="2026-09-22T13:25:26.751" v="1751" actId="1076"/>
          <ac:picMkLst>
            <pc:docMk/>
            <pc:sldMk cId="1513269778" sldId="3920"/>
            <ac:picMk id="12" creationId="{B375CB02-3AA6-4AA5-F8A8-9D577CBF9D71}"/>
          </ac:picMkLst>
        </pc:picChg>
      </pc:sldChg>
      <pc:sldChg chg="addSp delSp modSp add mod modClrScheme chgLayout modNotesTx">
        <pc:chgData name="Yvonne Ashby" userId="76a7d945-1f51-4023-9f9b-3478c7a45daf" providerId="ADAL" clId="{A16CD0D9-97E0-4A1C-8218-D0FEA05C4B00}" dt="2026-10-14T14:14:53.450" v="4523" actId="20577"/>
        <pc:sldMkLst>
          <pc:docMk/>
          <pc:sldMk cId="288196599" sldId="2147471437"/>
        </pc:sldMkLst>
        <pc:spChg chg="add mod">
          <ac:chgData name="Yvonne Ashby" userId="76a7d945-1f51-4023-9f9b-3478c7a45daf" providerId="ADAL" clId="{A16CD0D9-97E0-4A1C-8218-D0FEA05C4B00}" dt="2026-10-14T14:01:44.606" v="4430" actId="115"/>
          <ac:spMkLst>
            <pc:docMk/>
            <pc:sldMk cId="288196599" sldId="2147471437"/>
            <ac:spMk id="2" creationId="{30B0D41C-B65E-C844-9DEE-6FF030E86EE0}"/>
          </ac:spMkLst>
        </pc:spChg>
        <pc:spChg chg="mod ord">
          <ac:chgData name="Yvonne Ashby" userId="76a7d945-1f51-4023-9f9b-3478c7a45daf" providerId="ADAL" clId="{A16CD0D9-97E0-4A1C-8218-D0FEA05C4B00}" dt="2026-10-14T13:58:52.056" v="4348" actId="700"/>
          <ac:spMkLst>
            <pc:docMk/>
            <pc:sldMk cId="288196599" sldId="2147471437"/>
            <ac:spMk id="7" creationId="{9F3A2039-D29D-BF9D-E88F-D1895C40799C}"/>
          </ac:spMkLst>
        </pc:spChg>
        <pc:picChg chg="add mod">
          <ac:chgData name="Yvonne Ashby" userId="76a7d945-1f51-4023-9f9b-3478c7a45daf" providerId="ADAL" clId="{A16CD0D9-97E0-4A1C-8218-D0FEA05C4B00}" dt="2026-10-14T14:00:25.222" v="4422" actId="14100"/>
          <ac:picMkLst>
            <pc:docMk/>
            <pc:sldMk cId="288196599" sldId="2147471437"/>
            <ac:picMk id="4" creationId="{87BF5BB4-475F-7A0F-9FB0-71331159121C}"/>
          </ac:picMkLst>
        </pc:picChg>
        <pc:picChg chg="add del mod">
          <ac:chgData name="Yvonne Ashby" userId="76a7d945-1f51-4023-9f9b-3478c7a45daf" providerId="ADAL" clId="{A16CD0D9-97E0-4A1C-8218-D0FEA05C4B00}" dt="2026-10-14T13:58:41.117" v="4347" actId="478"/>
          <ac:picMkLst>
            <pc:docMk/>
            <pc:sldMk cId="288196599" sldId="2147471437"/>
            <ac:picMk id="9" creationId="{B9EC9319-FC94-8EDE-06DA-163581410FBA}"/>
          </ac:picMkLst>
        </pc:picChg>
      </pc:sldChg>
      <pc:sldChg chg="addSp delSp modSp add del mod">
        <pc:chgData name="Yvonne Ashby" userId="76a7d945-1f51-4023-9f9b-3478c7a45daf" providerId="ADAL" clId="{A16CD0D9-97E0-4A1C-8218-D0FEA05C4B00}" dt="2026-10-14T14:31:21.796" v="5862" actId="47"/>
        <pc:sldMkLst>
          <pc:docMk/>
          <pc:sldMk cId="3819004176" sldId="2147471438"/>
        </pc:sldMkLst>
        <pc:picChg chg="add mod">
          <ac:chgData name="Yvonne Ashby" userId="76a7d945-1f51-4023-9f9b-3478c7a45daf" providerId="ADAL" clId="{A16CD0D9-97E0-4A1C-8218-D0FEA05C4B00}" dt="2026-09-22T12:27:18.716" v="804" actId="1076"/>
          <ac:picMkLst>
            <pc:docMk/>
            <pc:sldMk cId="3819004176" sldId="2147471438"/>
            <ac:picMk id="8" creationId="{07B2DC20-4C91-9849-0B03-4DB189200907}"/>
          </ac:picMkLst>
        </pc:picChg>
      </pc:sldChg>
      <pc:sldChg chg="addSp delSp modSp add del mod">
        <pc:chgData name="Yvonne Ashby" userId="76a7d945-1f51-4023-9f9b-3478c7a45daf" providerId="ADAL" clId="{A16CD0D9-97E0-4A1C-8218-D0FEA05C4B00}" dt="2026-10-14T14:31:23.238" v="5863" actId="47"/>
        <pc:sldMkLst>
          <pc:docMk/>
          <pc:sldMk cId="4013132034" sldId="2147471439"/>
        </pc:sldMkLst>
        <pc:picChg chg="add mod">
          <ac:chgData name="Yvonne Ashby" userId="76a7d945-1f51-4023-9f9b-3478c7a45daf" providerId="ADAL" clId="{A16CD0D9-97E0-4A1C-8218-D0FEA05C4B00}" dt="2026-09-22T12:26:14.545" v="798" actId="1076"/>
          <ac:picMkLst>
            <pc:docMk/>
            <pc:sldMk cId="4013132034" sldId="2147471439"/>
            <ac:picMk id="4" creationId="{D31A6EEC-AE75-220A-6E93-48868EA8B1AB}"/>
          </ac:picMkLst>
        </pc:picChg>
      </pc:sldChg>
      <pc:sldChg chg="addSp delSp modSp add del mod">
        <pc:chgData name="Yvonne Ashby" userId="76a7d945-1f51-4023-9f9b-3478c7a45daf" providerId="ADAL" clId="{A16CD0D9-97E0-4A1C-8218-D0FEA05C4B00}" dt="2026-10-14T14:31:31.133" v="5864" actId="47"/>
        <pc:sldMkLst>
          <pc:docMk/>
          <pc:sldMk cId="430154525" sldId="2147471440"/>
        </pc:sldMkLst>
        <pc:picChg chg="add mod">
          <ac:chgData name="Yvonne Ashby" userId="76a7d945-1f51-4023-9f9b-3478c7a45daf" providerId="ADAL" clId="{A16CD0D9-97E0-4A1C-8218-D0FEA05C4B00}" dt="2026-09-22T12:24:14.637" v="791" actId="1076"/>
          <ac:picMkLst>
            <pc:docMk/>
            <pc:sldMk cId="430154525" sldId="2147471440"/>
            <ac:picMk id="9" creationId="{38B7CEF6-4150-842C-4203-B7D3163CD2D9}"/>
          </ac:picMkLst>
        </pc:picChg>
      </pc:sldChg>
      <pc:sldChg chg="addSp delSp modSp add del mod modNotesTx">
        <pc:chgData name="Yvonne Ashby" userId="76a7d945-1f51-4023-9f9b-3478c7a45daf" providerId="ADAL" clId="{A16CD0D9-97E0-4A1C-8218-D0FEA05C4B00}" dt="2026-10-14T14:31:31.133" v="5864" actId="47"/>
        <pc:sldMkLst>
          <pc:docMk/>
          <pc:sldMk cId="4080485433" sldId="2147471441"/>
        </pc:sldMkLst>
        <pc:spChg chg="mod">
          <ac:chgData name="Yvonne Ashby" userId="76a7d945-1f51-4023-9f9b-3478c7a45daf" providerId="ADAL" clId="{A16CD0D9-97E0-4A1C-8218-D0FEA05C4B00}" dt="2026-09-22T12:33:59.917" v="820" actId="20577"/>
          <ac:spMkLst>
            <pc:docMk/>
            <pc:sldMk cId="4080485433" sldId="2147471441"/>
            <ac:spMk id="9" creationId="{AE242AFC-92F8-D2B0-E8A8-4ECABE335E8E}"/>
          </ac:spMkLst>
        </pc:spChg>
        <pc:spChg chg="mod">
          <ac:chgData name="Yvonne Ashby" userId="76a7d945-1f51-4023-9f9b-3478c7a45daf" providerId="ADAL" clId="{A16CD0D9-97E0-4A1C-8218-D0FEA05C4B00}" dt="2026-09-22T12:34:40.861" v="828" actId="1076"/>
          <ac:spMkLst>
            <pc:docMk/>
            <pc:sldMk cId="4080485433" sldId="2147471441"/>
            <ac:spMk id="14" creationId="{746272AA-1CED-126F-C934-04DBA036B710}"/>
          </ac:spMkLst>
        </pc:spChg>
        <pc:spChg chg="mod">
          <ac:chgData name="Yvonne Ashby" userId="76a7d945-1f51-4023-9f9b-3478c7a45daf" providerId="ADAL" clId="{A16CD0D9-97E0-4A1C-8218-D0FEA05C4B00}" dt="2026-09-22T12:57:55.609" v="1083" actId="20577"/>
          <ac:spMkLst>
            <pc:docMk/>
            <pc:sldMk cId="4080485433" sldId="2147471441"/>
            <ac:spMk id="15" creationId="{45CE8114-F60A-E6BC-653E-8262F7190FB0}"/>
          </ac:spMkLst>
        </pc:spChg>
        <pc:grpChg chg="mod">
          <ac:chgData name="Yvonne Ashby" userId="76a7d945-1f51-4023-9f9b-3478c7a45daf" providerId="ADAL" clId="{A16CD0D9-97E0-4A1C-8218-D0FEA05C4B00}" dt="2026-09-22T12:34:37.203" v="827" actId="14100"/>
          <ac:grpSpMkLst>
            <pc:docMk/>
            <pc:sldMk cId="4080485433" sldId="2147471441"/>
            <ac:grpSpMk id="12" creationId="{EA3E36F7-8521-5A74-FD2E-25C17E4243E3}"/>
          </ac:grpSpMkLst>
        </pc:grpChg>
      </pc:sldChg>
      <pc:sldChg chg="add del">
        <pc:chgData name="Yvonne Ashby" userId="76a7d945-1f51-4023-9f9b-3478c7a45daf" providerId="ADAL" clId="{A16CD0D9-97E0-4A1C-8218-D0FEA05C4B00}" dt="2026-10-14T14:21:37.031" v="4957" actId="47"/>
        <pc:sldMkLst>
          <pc:docMk/>
          <pc:sldMk cId="68187175" sldId="2147471448"/>
        </pc:sldMkLst>
      </pc:sldChg>
      <pc:sldChg chg="addSp delSp modSp new mod">
        <pc:chgData name="Yvonne Ashby" userId="76a7d945-1f51-4023-9f9b-3478c7a45daf" providerId="ADAL" clId="{A16CD0D9-97E0-4A1C-8218-D0FEA05C4B00}" dt="2026-10-14T14:00:32.570" v="4425" actId="478"/>
        <pc:sldMkLst>
          <pc:docMk/>
          <pc:sldMk cId="3767036700" sldId="2147471449"/>
        </pc:sldMkLst>
        <pc:spChg chg="add mod">
          <ac:chgData name="Yvonne Ashby" userId="76a7d945-1f51-4023-9f9b-3478c7a45daf" providerId="ADAL" clId="{A16CD0D9-97E0-4A1C-8218-D0FEA05C4B00}" dt="2026-10-14T13:56:46.530" v="4339" actId="14100"/>
          <ac:spMkLst>
            <pc:docMk/>
            <pc:sldMk cId="3767036700" sldId="2147471449"/>
            <ac:spMk id="2" creationId="{E0972902-D12D-2E47-5962-5A07F7C3B8FF}"/>
          </ac:spMkLst>
        </pc:spChg>
        <pc:picChg chg="add mod">
          <ac:chgData name="Yvonne Ashby" userId="76a7d945-1f51-4023-9f9b-3478c7a45daf" providerId="ADAL" clId="{A16CD0D9-97E0-4A1C-8218-D0FEA05C4B00}" dt="2026-09-22T12:59:24.886" v="1115" actId="1076"/>
          <ac:picMkLst>
            <pc:docMk/>
            <pc:sldMk cId="3767036700" sldId="2147471449"/>
            <ac:picMk id="4" creationId="{AAB5ED87-7CE3-6896-4B57-A2CF222EBA05}"/>
          </ac:picMkLst>
        </pc:picChg>
        <pc:picChg chg="add del mod">
          <ac:chgData name="Yvonne Ashby" userId="76a7d945-1f51-4023-9f9b-3478c7a45daf" providerId="ADAL" clId="{A16CD0D9-97E0-4A1C-8218-D0FEA05C4B00}" dt="2026-10-14T14:00:32.570" v="4425" actId="478"/>
          <ac:picMkLst>
            <pc:docMk/>
            <pc:sldMk cId="3767036700" sldId="2147471449"/>
            <ac:picMk id="5" creationId="{6227CA06-8AEB-70F0-889A-30212D2EB95E}"/>
          </ac:picMkLst>
        </pc:picChg>
        <pc:picChg chg="add mod">
          <ac:chgData name="Yvonne Ashby" userId="76a7d945-1f51-4023-9f9b-3478c7a45daf" providerId="ADAL" clId="{A16CD0D9-97E0-4A1C-8218-D0FEA05C4B00}" dt="2026-10-14T14:00:29.973" v="4424" actId="1076"/>
          <ac:picMkLst>
            <pc:docMk/>
            <pc:sldMk cId="3767036700" sldId="2147471449"/>
            <ac:picMk id="7" creationId="{D2373C5F-C7CD-2BEB-0545-14474A6351E4}"/>
          </ac:picMkLst>
        </pc:picChg>
      </pc:sldChg>
      <pc:sldChg chg="modSp add del mod">
        <pc:chgData name="Yvonne Ashby" userId="76a7d945-1f51-4023-9f9b-3478c7a45daf" providerId="ADAL" clId="{A16CD0D9-97E0-4A1C-8218-D0FEA05C4B00}" dt="2026-10-14T14:31:31.133" v="5864" actId="47"/>
        <pc:sldMkLst>
          <pc:docMk/>
          <pc:sldMk cId="1645015100" sldId="2147471451"/>
        </pc:sldMkLst>
        <pc:spChg chg="mod">
          <ac:chgData name="Yvonne Ashby" userId="76a7d945-1f51-4023-9f9b-3478c7a45daf" providerId="ADAL" clId="{A16CD0D9-97E0-4A1C-8218-D0FEA05C4B00}" dt="2026-09-22T13:02:46.748" v="1194" actId="208"/>
          <ac:spMkLst>
            <pc:docMk/>
            <pc:sldMk cId="1645015100" sldId="2147471451"/>
            <ac:spMk id="2" creationId="{8DBF7299-827F-BD19-E34A-5E19E334F490}"/>
          </ac:spMkLst>
        </pc:spChg>
      </pc:sldChg>
      <pc:sldChg chg="modSp add del mod">
        <pc:chgData name="Yvonne Ashby" userId="76a7d945-1f51-4023-9f9b-3478c7a45daf" providerId="ADAL" clId="{A16CD0D9-97E0-4A1C-8218-D0FEA05C4B00}" dt="2026-10-14T14:31:31.133" v="5864" actId="47"/>
        <pc:sldMkLst>
          <pc:docMk/>
          <pc:sldMk cId="609453620" sldId="2147471454"/>
        </pc:sldMkLst>
        <pc:spChg chg="mod">
          <ac:chgData name="Yvonne Ashby" userId="76a7d945-1f51-4023-9f9b-3478c7a45daf" providerId="ADAL" clId="{A16CD0D9-97E0-4A1C-8218-D0FEA05C4B00}" dt="2026-09-22T13:02:35.270" v="1192" actId="208"/>
          <ac:spMkLst>
            <pc:docMk/>
            <pc:sldMk cId="609453620" sldId="2147471454"/>
            <ac:spMk id="5" creationId="{03D7EAD5-6B79-8840-B068-83E9A1481E3F}"/>
          </ac:spMkLst>
        </pc:spChg>
      </pc:sldChg>
      <pc:sldChg chg="addSp modSp new del mod">
        <pc:chgData name="Yvonne Ashby" userId="76a7d945-1f51-4023-9f9b-3478c7a45daf" providerId="ADAL" clId="{A16CD0D9-97E0-4A1C-8218-D0FEA05C4B00}" dt="2026-10-14T14:31:31.133" v="5864" actId="47"/>
        <pc:sldMkLst>
          <pc:docMk/>
          <pc:sldMk cId="1725010101" sldId="2147471455"/>
        </pc:sldMkLst>
        <pc:spChg chg="add mod">
          <ac:chgData name="Yvonne Ashby" userId="76a7d945-1f51-4023-9f9b-3478c7a45daf" providerId="ADAL" clId="{A16CD0D9-97E0-4A1C-8218-D0FEA05C4B00}" dt="2026-09-22T13:03:38.901" v="1235" actId="20577"/>
          <ac:spMkLst>
            <pc:docMk/>
            <pc:sldMk cId="1725010101" sldId="2147471455"/>
            <ac:spMk id="3" creationId="{34C6F384-7319-366A-1AC6-BD95112180DA}"/>
          </ac:spMkLst>
        </pc:spChg>
      </pc:sldChg>
      <pc:sldChg chg="addSp modSp new del mod">
        <pc:chgData name="Yvonne Ashby" userId="76a7d945-1f51-4023-9f9b-3478c7a45daf" providerId="ADAL" clId="{A16CD0D9-97E0-4A1C-8218-D0FEA05C4B00}" dt="2026-10-14T14:31:31.133" v="5864" actId="47"/>
        <pc:sldMkLst>
          <pc:docMk/>
          <pc:sldMk cId="355115900" sldId="2147471456"/>
        </pc:sldMkLst>
        <pc:spChg chg="add mod">
          <ac:chgData name="Yvonne Ashby" userId="76a7d945-1f51-4023-9f9b-3478c7a45daf" providerId="ADAL" clId="{A16CD0D9-97E0-4A1C-8218-D0FEA05C4B00}" dt="2026-09-22T13:03:26.013" v="1200" actId="208"/>
          <ac:spMkLst>
            <pc:docMk/>
            <pc:sldMk cId="355115900" sldId="2147471456"/>
            <ac:spMk id="3" creationId="{922DABC2-BA79-9D48-06AD-C148B03972A8}"/>
          </ac:spMkLst>
        </pc:spChg>
      </pc:sldChg>
      <pc:sldChg chg="modSp add del mod ord">
        <pc:chgData name="Yvonne Ashby" userId="76a7d945-1f51-4023-9f9b-3478c7a45daf" providerId="ADAL" clId="{A16CD0D9-97E0-4A1C-8218-D0FEA05C4B00}" dt="2026-10-14T14:31:31.133" v="5864" actId="47"/>
        <pc:sldMkLst>
          <pc:docMk/>
          <pc:sldMk cId="505715088" sldId="2147471457"/>
        </pc:sldMkLst>
        <pc:spChg chg="mod">
          <ac:chgData name="Yvonne Ashby" userId="76a7d945-1f51-4023-9f9b-3478c7a45daf" providerId="ADAL" clId="{A16CD0D9-97E0-4A1C-8218-D0FEA05C4B00}" dt="2026-09-22T13:04:11.801" v="1280" actId="20577"/>
          <ac:spMkLst>
            <pc:docMk/>
            <pc:sldMk cId="505715088" sldId="2147471457"/>
            <ac:spMk id="2" creationId="{AF7BC71D-4875-AD09-0F67-36BB0AFD8639}"/>
          </ac:spMkLst>
        </pc:spChg>
      </pc:sldChg>
      <pc:sldChg chg="addSp delSp modSp add del mod ord">
        <pc:chgData name="Yvonne Ashby" userId="76a7d945-1f51-4023-9f9b-3478c7a45daf" providerId="ADAL" clId="{A16CD0D9-97E0-4A1C-8218-D0FEA05C4B00}" dt="2026-10-14T14:31:31.133" v="5864" actId="47"/>
        <pc:sldMkLst>
          <pc:docMk/>
          <pc:sldMk cId="1019204643" sldId="2147471458"/>
        </pc:sldMkLst>
        <pc:spChg chg="mod">
          <ac:chgData name="Yvonne Ashby" userId="76a7d945-1f51-4023-9f9b-3478c7a45daf" providerId="ADAL" clId="{A16CD0D9-97E0-4A1C-8218-D0FEA05C4B00}" dt="2026-09-22T13:06:22.233" v="1369" actId="11530"/>
          <ac:spMkLst>
            <pc:docMk/>
            <pc:sldMk cId="1019204643" sldId="2147471458"/>
            <ac:spMk id="2" creationId="{5007D78C-BC6A-3BF4-65AE-ABEF958E944E}"/>
          </ac:spMkLst>
        </pc:spChg>
        <pc:picChg chg="add mod">
          <ac:chgData name="Yvonne Ashby" userId="76a7d945-1f51-4023-9f9b-3478c7a45daf" providerId="ADAL" clId="{A16CD0D9-97E0-4A1C-8218-D0FEA05C4B00}" dt="2026-09-22T13:05:35.717" v="1358" actId="1076"/>
          <ac:picMkLst>
            <pc:docMk/>
            <pc:sldMk cId="1019204643" sldId="2147471458"/>
            <ac:picMk id="5" creationId="{34A87D1E-A172-23BD-4561-70BCF2F79D0A}"/>
          </ac:picMkLst>
        </pc:picChg>
        <pc:picChg chg="add mod">
          <ac:chgData name="Yvonne Ashby" userId="76a7d945-1f51-4023-9f9b-3478c7a45daf" providerId="ADAL" clId="{A16CD0D9-97E0-4A1C-8218-D0FEA05C4B00}" dt="2026-09-22T13:05:46.291" v="1363" actId="1076"/>
          <ac:picMkLst>
            <pc:docMk/>
            <pc:sldMk cId="1019204643" sldId="2147471458"/>
            <ac:picMk id="7" creationId="{B8ADF25F-E18C-882F-0BB7-0372E719D451}"/>
          </ac:picMkLst>
        </pc:picChg>
      </pc:sldChg>
      <pc:sldChg chg="addSp delSp modSp add del mod ord">
        <pc:chgData name="Yvonne Ashby" userId="76a7d945-1f51-4023-9f9b-3478c7a45daf" providerId="ADAL" clId="{A16CD0D9-97E0-4A1C-8218-D0FEA05C4B00}" dt="2026-10-14T14:31:31.133" v="5864" actId="47"/>
        <pc:sldMkLst>
          <pc:docMk/>
          <pc:sldMk cId="1037938722" sldId="2147471459"/>
        </pc:sldMkLst>
        <pc:spChg chg="add mod">
          <ac:chgData name="Yvonne Ashby" userId="76a7d945-1f51-4023-9f9b-3478c7a45daf" providerId="ADAL" clId="{A16CD0D9-97E0-4A1C-8218-D0FEA05C4B00}" dt="2026-09-22T13:10:15.670" v="1467" actId="1076"/>
          <ac:spMkLst>
            <pc:docMk/>
            <pc:sldMk cId="1037938722" sldId="2147471459"/>
            <ac:spMk id="6" creationId="{E586462C-9944-9086-3689-066A0AD94D01}"/>
          </ac:spMkLst>
        </pc:spChg>
        <pc:spChg chg="add mod">
          <ac:chgData name="Yvonne Ashby" userId="76a7d945-1f51-4023-9f9b-3478c7a45daf" providerId="ADAL" clId="{A16CD0D9-97E0-4A1C-8218-D0FEA05C4B00}" dt="2026-09-22T13:11:18.288" v="1549" actId="20577"/>
          <ac:spMkLst>
            <pc:docMk/>
            <pc:sldMk cId="1037938722" sldId="2147471459"/>
            <ac:spMk id="8" creationId="{07EB3917-D323-2AF9-7DCA-C15638A46B62}"/>
          </ac:spMkLst>
        </pc:spChg>
      </pc:sldChg>
      <pc:sldChg chg="addSp delSp modSp add del mod">
        <pc:chgData name="Yvonne Ashby" userId="76a7d945-1f51-4023-9f9b-3478c7a45daf" providerId="ADAL" clId="{A16CD0D9-97E0-4A1C-8218-D0FEA05C4B00}" dt="2026-10-14T14:31:31.133" v="5864" actId="47"/>
        <pc:sldMkLst>
          <pc:docMk/>
          <pc:sldMk cId="68378341" sldId="2147471460"/>
        </pc:sldMkLst>
        <pc:spChg chg="add mod">
          <ac:chgData name="Yvonne Ashby" userId="76a7d945-1f51-4023-9f9b-3478c7a45daf" providerId="ADAL" clId="{A16CD0D9-97E0-4A1C-8218-D0FEA05C4B00}" dt="2026-09-22T13:13:55.542" v="1567" actId="1076"/>
          <ac:spMkLst>
            <pc:docMk/>
            <pc:sldMk cId="68378341" sldId="2147471460"/>
            <ac:spMk id="4" creationId="{B7DD3B1F-1E78-E990-F358-25F2CCD2A1FB}"/>
          </ac:spMkLst>
        </pc:spChg>
        <pc:spChg chg="add mod">
          <ac:chgData name="Yvonne Ashby" userId="76a7d945-1f51-4023-9f9b-3478c7a45daf" providerId="ADAL" clId="{A16CD0D9-97E0-4A1C-8218-D0FEA05C4B00}" dt="2026-09-22T13:14:29.855" v="1619" actId="1076"/>
          <ac:spMkLst>
            <pc:docMk/>
            <pc:sldMk cId="68378341" sldId="2147471460"/>
            <ac:spMk id="5" creationId="{B759471A-6ACD-2724-1C8E-55B4E1276A5F}"/>
          </ac:spMkLst>
        </pc:spChg>
      </pc:sldChg>
      <pc:sldChg chg="modSp add del mod">
        <pc:chgData name="Yvonne Ashby" userId="76a7d945-1f51-4023-9f9b-3478c7a45daf" providerId="ADAL" clId="{A16CD0D9-97E0-4A1C-8218-D0FEA05C4B00}" dt="2026-10-14T14:31:31.133" v="5864" actId="47"/>
        <pc:sldMkLst>
          <pc:docMk/>
          <pc:sldMk cId="2709348875" sldId="2147471461"/>
        </pc:sldMkLst>
        <pc:spChg chg="mod">
          <ac:chgData name="Yvonne Ashby" userId="76a7d945-1f51-4023-9f9b-3478c7a45daf" providerId="ADAL" clId="{A16CD0D9-97E0-4A1C-8218-D0FEA05C4B00}" dt="2026-09-22T13:19:48.204" v="1686" actId="404"/>
          <ac:spMkLst>
            <pc:docMk/>
            <pc:sldMk cId="2709348875" sldId="2147471461"/>
            <ac:spMk id="4" creationId="{97D589F6-366B-F103-2E8B-AFABA0AEB51C}"/>
          </ac:spMkLst>
        </pc:spChg>
        <pc:spChg chg="mod">
          <ac:chgData name="Yvonne Ashby" userId="76a7d945-1f51-4023-9f9b-3478c7a45daf" providerId="ADAL" clId="{A16CD0D9-97E0-4A1C-8218-D0FEA05C4B00}" dt="2026-09-22T13:16:36.341" v="1660" actId="20577"/>
          <ac:spMkLst>
            <pc:docMk/>
            <pc:sldMk cId="2709348875" sldId="2147471461"/>
            <ac:spMk id="5" creationId="{51C6BF8C-4A5C-518B-42AC-8EFF4A599866}"/>
          </ac:spMkLst>
        </pc:spChg>
      </pc:sldChg>
      <pc:sldChg chg="addSp delSp modSp add del mod">
        <pc:chgData name="Yvonne Ashby" userId="76a7d945-1f51-4023-9f9b-3478c7a45daf" providerId="ADAL" clId="{A16CD0D9-97E0-4A1C-8218-D0FEA05C4B00}" dt="2026-10-14T14:31:31.133" v="5864" actId="47"/>
        <pc:sldMkLst>
          <pc:docMk/>
          <pc:sldMk cId="1571888524" sldId="2147471462"/>
        </pc:sldMkLst>
        <pc:spChg chg="add mod">
          <ac:chgData name="Yvonne Ashby" userId="76a7d945-1f51-4023-9f9b-3478c7a45daf" providerId="ADAL" clId="{A16CD0D9-97E0-4A1C-8218-D0FEA05C4B00}" dt="2026-09-22T13:28:07.085" v="1815" actId="1076"/>
          <ac:spMkLst>
            <pc:docMk/>
            <pc:sldMk cId="1571888524" sldId="2147471462"/>
            <ac:spMk id="2" creationId="{A095DB33-E439-8FAF-2DE9-5620F87E20BE}"/>
          </ac:spMkLst>
        </pc:spChg>
        <pc:spChg chg="add mod">
          <ac:chgData name="Yvonne Ashby" userId="76a7d945-1f51-4023-9f9b-3478c7a45daf" providerId="ADAL" clId="{A16CD0D9-97E0-4A1C-8218-D0FEA05C4B00}" dt="2026-09-22T13:44:25.222" v="3281" actId="1076"/>
          <ac:spMkLst>
            <pc:docMk/>
            <pc:sldMk cId="1571888524" sldId="2147471462"/>
            <ac:spMk id="6" creationId="{16B5B9CD-B341-1B3E-D69F-5FECF6E48925}"/>
          </ac:spMkLst>
        </pc:spChg>
        <pc:spChg chg="add mod">
          <ac:chgData name="Yvonne Ashby" userId="76a7d945-1f51-4023-9f9b-3478c7a45daf" providerId="ADAL" clId="{A16CD0D9-97E0-4A1C-8218-D0FEA05C4B00}" dt="2026-09-22T13:44:46.106" v="3289" actId="20577"/>
          <ac:spMkLst>
            <pc:docMk/>
            <pc:sldMk cId="1571888524" sldId="2147471462"/>
            <ac:spMk id="10" creationId="{1A230955-21B0-73E2-808C-58BECD91B977}"/>
          </ac:spMkLst>
        </pc:spChg>
        <pc:picChg chg="add mod">
          <ac:chgData name="Yvonne Ashby" userId="76a7d945-1f51-4023-9f9b-3478c7a45daf" providerId="ADAL" clId="{A16CD0D9-97E0-4A1C-8218-D0FEA05C4B00}" dt="2026-09-22T13:44:38.724" v="3287" actId="1076"/>
          <ac:picMkLst>
            <pc:docMk/>
            <pc:sldMk cId="1571888524" sldId="2147471462"/>
            <ac:picMk id="8" creationId="{DAC73BB3-2DE8-BFEB-117C-0E2DCB3340D8}"/>
          </ac:picMkLst>
        </pc:picChg>
      </pc:sldChg>
      <pc:sldChg chg="addSp delSp modSp add del mod ord">
        <pc:chgData name="Yvonne Ashby" userId="76a7d945-1f51-4023-9f9b-3478c7a45daf" providerId="ADAL" clId="{A16CD0D9-97E0-4A1C-8218-D0FEA05C4B00}" dt="2026-10-14T14:31:31.133" v="5864" actId="47"/>
        <pc:sldMkLst>
          <pc:docMk/>
          <pc:sldMk cId="2995949244" sldId="2147471463"/>
        </pc:sldMkLst>
        <pc:spChg chg="mod">
          <ac:chgData name="Yvonne Ashby" userId="76a7d945-1f51-4023-9f9b-3478c7a45daf" providerId="ADAL" clId="{A16CD0D9-97E0-4A1C-8218-D0FEA05C4B00}" dt="2026-09-22T13:32:48.016" v="2395" actId="20577"/>
          <ac:spMkLst>
            <pc:docMk/>
            <pc:sldMk cId="2995949244" sldId="2147471463"/>
            <ac:spMk id="2" creationId="{8DE732D0-857D-4FAA-D7C3-7797C0C8221D}"/>
          </ac:spMkLst>
        </pc:spChg>
        <pc:spChg chg="add mod">
          <ac:chgData name="Yvonne Ashby" userId="76a7d945-1f51-4023-9f9b-3478c7a45daf" providerId="ADAL" clId="{A16CD0D9-97E0-4A1C-8218-D0FEA05C4B00}" dt="2026-09-22T13:58:23.518" v="3522"/>
          <ac:spMkLst>
            <pc:docMk/>
            <pc:sldMk cId="2995949244" sldId="2147471463"/>
            <ac:spMk id="5" creationId="{60469CF3-E78F-D1DC-F2E4-B2ECE49391EA}"/>
          </ac:spMkLst>
        </pc:spChg>
        <pc:spChg chg="mod">
          <ac:chgData name="Yvonne Ashby" userId="76a7d945-1f51-4023-9f9b-3478c7a45daf" providerId="ADAL" clId="{A16CD0D9-97E0-4A1C-8218-D0FEA05C4B00}" dt="2026-09-22T13:58:21.516" v="3521" actId="21"/>
          <ac:spMkLst>
            <pc:docMk/>
            <pc:sldMk cId="2995949244" sldId="2147471463"/>
            <ac:spMk id="6" creationId="{E4CAFDD2-02D3-1FDF-73B1-BB6AABBCECB0}"/>
          </ac:spMkLst>
        </pc:spChg>
      </pc:sldChg>
      <pc:sldChg chg="addSp delSp modSp add del mod">
        <pc:chgData name="Yvonne Ashby" userId="76a7d945-1f51-4023-9f9b-3478c7a45daf" providerId="ADAL" clId="{A16CD0D9-97E0-4A1C-8218-D0FEA05C4B00}" dt="2026-10-14T14:31:31.133" v="5864" actId="47"/>
        <pc:sldMkLst>
          <pc:docMk/>
          <pc:sldMk cId="3961701572" sldId="2147471464"/>
        </pc:sldMkLst>
        <pc:spChg chg="mod">
          <ac:chgData name="Yvonne Ashby" userId="76a7d945-1f51-4023-9f9b-3478c7a45daf" providerId="ADAL" clId="{A16CD0D9-97E0-4A1C-8218-D0FEA05C4B00}" dt="2026-09-22T13:42:26.971" v="3268" actId="20577"/>
          <ac:spMkLst>
            <pc:docMk/>
            <pc:sldMk cId="3961701572" sldId="2147471464"/>
            <ac:spMk id="2" creationId="{8DD6075B-F60D-E0EC-C5AC-C0BEE1953645}"/>
          </ac:spMkLst>
        </pc:spChg>
        <pc:spChg chg="mod">
          <ac:chgData name="Yvonne Ashby" userId="76a7d945-1f51-4023-9f9b-3478c7a45daf" providerId="ADAL" clId="{A16CD0D9-97E0-4A1C-8218-D0FEA05C4B00}" dt="2026-09-22T13:43:04.572" v="3270" actId="20577"/>
          <ac:spMkLst>
            <pc:docMk/>
            <pc:sldMk cId="3961701572" sldId="2147471464"/>
            <ac:spMk id="6" creationId="{4E010EBF-1E71-D88D-285A-FEEB447BCC36}"/>
          </ac:spMkLst>
        </pc:spChg>
        <pc:spChg chg="add mod">
          <ac:chgData name="Yvonne Ashby" userId="76a7d945-1f51-4023-9f9b-3478c7a45daf" providerId="ADAL" clId="{A16CD0D9-97E0-4A1C-8218-D0FEA05C4B00}" dt="2026-09-22T13:43:39.709" v="3278" actId="20577"/>
          <ac:spMkLst>
            <pc:docMk/>
            <pc:sldMk cId="3961701572" sldId="2147471464"/>
            <ac:spMk id="9" creationId="{375C5AAC-2BB4-9A83-6230-CC1D283794AB}"/>
          </ac:spMkLst>
        </pc:spChg>
        <pc:picChg chg="add mod">
          <ac:chgData name="Yvonne Ashby" userId="76a7d945-1f51-4023-9f9b-3478c7a45daf" providerId="ADAL" clId="{A16CD0D9-97E0-4A1C-8218-D0FEA05C4B00}" dt="2026-09-22T13:43:25.486" v="3273" actId="1076"/>
          <ac:picMkLst>
            <pc:docMk/>
            <pc:sldMk cId="3961701572" sldId="2147471464"/>
            <ac:picMk id="7" creationId="{DA094FC3-5058-963D-2384-C0FDD17F82ED}"/>
          </ac:picMkLst>
        </pc:picChg>
      </pc:sldChg>
      <pc:sldChg chg="delSp modSp add del mod modNotesTx">
        <pc:chgData name="Yvonne Ashby" userId="76a7d945-1f51-4023-9f9b-3478c7a45daf" providerId="ADAL" clId="{A16CD0D9-97E0-4A1C-8218-D0FEA05C4B00}" dt="2026-10-14T14:31:31.133" v="5864" actId="47"/>
        <pc:sldMkLst>
          <pc:docMk/>
          <pc:sldMk cId="3358673375" sldId="2147471465"/>
        </pc:sldMkLst>
        <pc:spChg chg="mod">
          <ac:chgData name="Yvonne Ashby" userId="76a7d945-1f51-4023-9f9b-3478c7a45daf" providerId="ADAL" clId="{A16CD0D9-97E0-4A1C-8218-D0FEA05C4B00}" dt="2026-09-22T13:54:45.276" v="3407" actId="404"/>
          <ac:spMkLst>
            <pc:docMk/>
            <pc:sldMk cId="3358673375" sldId="2147471465"/>
            <ac:spMk id="2" creationId="{F52FBB1A-E724-061E-07D5-F0C1F9B94589}"/>
          </ac:spMkLst>
        </pc:spChg>
      </pc:sldChg>
      <pc:sldChg chg="modSp add del mod ord">
        <pc:chgData name="Yvonne Ashby" userId="76a7d945-1f51-4023-9f9b-3478c7a45daf" providerId="ADAL" clId="{A16CD0D9-97E0-4A1C-8218-D0FEA05C4B00}" dt="2026-10-14T14:31:31.133" v="5864" actId="47"/>
        <pc:sldMkLst>
          <pc:docMk/>
          <pc:sldMk cId="3917707304" sldId="2147471466"/>
        </pc:sldMkLst>
        <pc:spChg chg="mod">
          <ac:chgData name="Yvonne Ashby" userId="76a7d945-1f51-4023-9f9b-3478c7a45daf" providerId="ADAL" clId="{A16CD0D9-97E0-4A1C-8218-D0FEA05C4B00}" dt="2026-09-22T14:07:16.993" v="4153" actId="1035"/>
          <ac:spMkLst>
            <pc:docMk/>
            <pc:sldMk cId="3917707304" sldId="2147471466"/>
            <ac:spMk id="6" creationId="{93BEA45E-0A8C-2648-4CEE-E2EA0E50438F}"/>
          </ac:spMkLst>
        </pc:spChg>
        <pc:spChg chg="mod">
          <ac:chgData name="Yvonne Ashby" userId="76a7d945-1f51-4023-9f9b-3478c7a45daf" providerId="ADAL" clId="{A16CD0D9-97E0-4A1C-8218-D0FEA05C4B00}" dt="2026-09-22T14:07:14.646" v="4146" actId="1035"/>
          <ac:spMkLst>
            <pc:docMk/>
            <pc:sldMk cId="3917707304" sldId="2147471466"/>
            <ac:spMk id="8" creationId="{B8AAA865-0EA5-0386-D0FB-BB1704809879}"/>
          </ac:spMkLst>
        </pc:spChg>
      </pc:sldChg>
      <pc:sldChg chg="addSp delSp modSp add mod">
        <pc:chgData name="Yvonne Ashby" userId="76a7d945-1f51-4023-9f9b-3478c7a45daf" providerId="ADAL" clId="{A16CD0D9-97E0-4A1C-8218-D0FEA05C4B00}" dt="2026-10-14T14:10:25.578" v="4460" actId="1076"/>
        <pc:sldMkLst>
          <pc:docMk/>
          <pc:sldMk cId="1510145437" sldId="2147471467"/>
        </pc:sldMkLst>
        <pc:spChg chg="del">
          <ac:chgData name="Yvonne Ashby" userId="76a7d945-1f51-4023-9f9b-3478c7a45daf" providerId="ADAL" clId="{A16CD0D9-97E0-4A1C-8218-D0FEA05C4B00}" dt="2026-10-14T14:08:22.875" v="4432" actId="478"/>
          <ac:spMkLst>
            <pc:docMk/>
            <pc:sldMk cId="1510145437" sldId="2147471467"/>
            <ac:spMk id="2" creationId="{A8837A59-101F-8C88-62BF-2BDECE6E459B}"/>
          </ac:spMkLst>
        </pc:spChg>
        <pc:picChg chg="add mod">
          <ac:chgData name="Yvonne Ashby" userId="76a7d945-1f51-4023-9f9b-3478c7a45daf" providerId="ADAL" clId="{A16CD0D9-97E0-4A1C-8218-D0FEA05C4B00}" dt="2026-10-14T14:10:25.578" v="4460" actId="1076"/>
          <ac:picMkLst>
            <pc:docMk/>
            <pc:sldMk cId="1510145437" sldId="2147471467"/>
            <ac:picMk id="8" creationId="{D1E40414-0D9E-B2CC-9AED-C7EF729E6087}"/>
          </ac:picMkLst>
        </pc:picChg>
        <pc:picChg chg="add mod">
          <ac:chgData name="Yvonne Ashby" userId="76a7d945-1f51-4023-9f9b-3478c7a45daf" providerId="ADAL" clId="{A16CD0D9-97E0-4A1C-8218-D0FEA05C4B00}" dt="2026-10-14T14:10:25.578" v="4460" actId="1076"/>
          <ac:picMkLst>
            <pc:docMk/>
            <pc:sldMk cId="1510145437" sldId="2147471467"/>
            <ac:picMk id="11" creationId="{27A06098-CC01-5285-3DFC-D26E149EBB9B}"/>
          </ac:picMkLst>
        </pc:picChg>
        <pc:picChg chg="add mod">
          <ac:chgData name="Yvonne Ashby" userId="76a7d945-1f51-4023-9f9b-3478c7a45daf" providerId="ADAL" clId="{A16CD0D9-97E0-4A1C-8218-D0FEA05C4B00}" dt="2026-10-14T14:10:25.578" v="4460" actId="1076"/>
          <ac:picMkLst>
            <pc:docMk/>
            <pc:sldMk cId="1510145437" sldId="2147471467"/>
            <ac:picMk id="13" creationId="{80C0D016-4A2E-D889-BC27-F41AE64F332B}"/>
          </ac:picMkLst>
        </pc:picChg>
        <pc:picChg chg="add mod">
          <ac:chgData name="Yvonne Ashby" userId="76a7d945-1f51-4023-9f9b-3478c7a45daf" providerId="ADAL" clId="{A16CD0D9-97E0-4A1C-8218-D0FEA05C4B00}" dt="2026-10-14T14:10:25.578" v="4460" actId="1076"/>
          <ac:picMkLst>
            <pc:docMk/>
            <pc:sldMk cId="1510145437" sldId="2147471467"/>
            <ac:picMk id="15" creationId="{4A368FDC-398C-CF10-02C0-C2201F521FAF}"/>
          </ac:picMkLst>
        </pc:picChg>
      </pc:sldChg>
      <pc:sldChg chg="modSp add mod ord modNotesTx">
        <pc:chgData name="Yvonne Ashby" userId="76a7d945-1f51-4023-9f9b-3478c7a45daf" providerId="ADAL" clId="{A16CD0D9-97E0-4A1C-8218-D0FEA05C4B00}" dt="2026-10-14T14:20:15.313" v="4955" actId="20577"/>
        <pc:sldMkLst>
          <pc:docMk/>
          <pc:sldMk cId="171599672" sldId="2147471468"/>
        </pc:sldMkLst>
        <pc:spChg chg="mod">
          <ac:chgData name="Yvonne Ashby" userId="76a7d945-1f51-4023-9f9b-3478c7a45daf" providerId="ADAL" clId="{A16CD0D9-97E0-4A1C-8218-D0FEA05C4B00}" dt="2026-10-14T14:18:41.640" v="4541" actId="207"/>
          <ac:spMkLst>
            <pc:docMk/>
            <pc:sldMk cId="171599672" sldId="2147471468"/>
            <ac:spMk id="2" creationId="{68172E35-8E0D-E9B9-F20B-43C16EE350CD}"/>
          </ac:spMkLst>
        </pc:spChg>
      </pc:sldChg>
      <pc:sldChg chg="addSp delSp modSp add mod modNotesTx">
        <pc:chgData name="Yvonne Ashby" userId="76a7d945-1f51-4023-9f9b-3478c7a45daf" providerId="ADAL" clId="{A16CD0D9-97E0-4A1C-8218-D0FEA05C4B00}" dt="2026-10-14T14:23:00.826" v="5073" actId="20577"/>
        <pc:sldMkLst>
          <pc:docMk/>
          <pc:sldMk cId="196770096" sldId="2147471469"/>
        </pc:sldMkLst>
        <pc:spChg chg="del">
          <ac:chgData name="Yvonne Ashby" userId="76a7d945-1f51-4023-9f9b-3478c7a45daf" providerId="ADAL" clId="{A16CD0D9-97E0-4A1C-8218-D0FEA05C4B00}" dt="2026-10-14T14:21:58.601" v="4960" actId="478"/>
          <ac:spMkLst>
            <pc:docMk/>
            <pc:sldMk cId="196770096" sldId="2147471469"/>
            <ac:spMk id="2" creationId="{D93EFD85-BB7C-0CC4-1D68-2E08A5FC4969}"/>
          </ac:spMkLst>
        </pc:spChg>
        <pc:picChg chg="add mod">
          <ac:chgData name="Yvonne Ashby" userId="76a7d945-1f51-4023-9f9b-3478c7a45daf" providerId="ADAL" clId="{A16CD0D9-97E0-4A1C-8218-D0FEA05C4B00}" dt="2026-10-14T14:22:36.127" v="4969" actId="1076"/>
          <ac:picMkLst>
            <pc:docMk/>
            <pc:sldMk cId="196770096" sldId="2147471469"/>
            <ac:picMk id="8" creationId="{AF0AA3B9-6CBE-E034-F552-F4478E37EFDD}"/>
          </ac:picMkLst>
        </pc:picChg>
        <pc:picChg chg="add mod modCrop">
          <ac:chgData name="Yvonne Ashby" userId="76a7d945-1f51-4023-9f9b-3478c7a45daf" providerId="ADAL" clId="{A16CD0D9-97E0-4A1C-8218-D0FEA05C4B00}" dt="2026-10-14T14:22:40.265" v="4970" actId="1076"/>
          <ac:picMkLst>
            <pc:docMk/>
            <pc:sldMk cId="196770096" sldId="2147471469"/>
            <ac:picMk id="11" creationId="{EEFB8310-7D1B-05D4-2EBD-9BBF13B8895E}"/>
          </ac:picMkLst>
        </pc:picChg>
      </pc:sldChg>
      <pc:sldChg chg="addSp delSp modSp add del mod">
        <pc:chgData name="Yvonne Ashby" userId="76a7d945-1f51-4023-9f9b-3478c7a45daf" providerId="ADAL" clId="{A16CD0D9-97E0-4A1C-8218-D0FEA05C4B00}" dt="2026-10-14T14:31:20.714" v="5861" actId="47"/>
        <pc:sldMkLst>
          <pc:docMk/>
          <pc:sldMk cId="2854741762" sldId="2147471470"/>
        </pc:sldMkLst>
        <pc:picChg chg="add mod">
          <ac:chgData name="Yvonne Ashby" userId="76a7d945-1f51-4023-9f9b-3478c7a45daf" providerId="ADAL" clId="{A16CD0D9-97E0-4A1C-8218-D0FEA05C4B00}" dt="2026-10-14T14:23:31.044" v="5079" actId="1076"/>
          <ac:picMkLst>
            <pc:docMk/>
            <pc:sldMk cId="2854741762" sldId="2147471470"/>
            <ac:picMk id="3" creationId="{75713605-5F97-0457-30A3-CE9E5056446A}"/>
          </ac:picMkLst>
        </pc:picChg>
        <pc:picChg chg="del">
          <ac:chgData name="Yvonne Ashby" userId="76a7d945-1f51-4023-9f9b-3478c7a45daf" providerId="ADAL" clId="{A16CD0D9-97E0-4A1C-8218-D0FEA05C4B00}" dt="2026-10-14T14:23:19.025" v="5075" actId="478"/>
          <ac:picMkLst>
            <pc:docMk/>
            <pc:sldMk cId="2854741762" sldId="2147471470"/>
            <ac:picMk id="8" creationId="{13B9FB10-2E8A-6D27-B610-E87A1B12B2CB}"/>
          </ac:picMkLst>
        </pc:picChg>
        <pc:picChg chg="del">
          <ac:chgData name="Yvonne Ashby" userId="76a7d945-1f51-4023-9f9b-3478c7a45daf" providerId="ADAL" clId="{A16CD0D9-97E0-4A1C-8218-D0FEA05C4B00}" dt="2026-10-14T14:23:19.559" v="5076" actId="478"/>
          <ac:picMkLst>
            <pc:docMk/>
            <pc:sldMk cId="2854741762" sldId="2147471470"/>
            <ac:picMk id="11" creationId="{56B32A11-46FC-A153-1438-B36556990991}"/>
          </ac:picMkLst>
        </pc:picChg>
      </pc:sldChg>
      <pc:sldChg chg="addSp delSp modSp add mod modNotesTx">
        <pc:chgData name="Yvonne Ashby" userId="76a7d945-1f51-4023-9f9b-3478c7a45daf" providerId="ADAL" clId="{A16CD0D9-97E0-4A1C-8218-D0FEA05C4B00}" dt="2026-10-14T14:24:18.711" v="5144" actId="1076"/>
        <pc:sldMkLst>
          <pc:docMk/>
          <pc:sldMk cId="640180532" sldId="2147471471"/>
        </pc:sldMkLst>
        <pc:picChg chg="add mod">
          <ac:chgData name="Yvonne Ashby" userId="76a7d945-1f51-4023-9f9b-3478c7a45daf" providerId="ADAL" clId="{A16CD0D9-97E0-4A1C-8218-D0FEA05C4B00}" dt="2026-10-14T14:24:18.711" v="5144" actId="1076"/>
          <ac:picMkLst>
            <pc:docMk/>
            <pc:sldMk cId="640180532" sldId="2147471471"/>
            <ac:picMk id="2" creationId="{86F32B52-1630-D02E-197C-98AC0A3FA1CB}"/>
          </ac:picMkLst>
        </pc:picChg>
        <pc:picChg chg="del">
          <ac:chgData name="Yvonne Ashby" userId="76a7d945-1f51-4023-9f9b-3478c7a45daf" providerId="ADAL" clId="{A16CD0D9-97E0-4A1C-8218-D0FEA05C4B00}" dt="2026-10-14T14:24:09.363" v="5138" actId="478"/>
          <ac:picMkLst>
            <pc:docMk/>
            <pc:sldMk cId="640180532" sldId="2147471471"/>
            <ac:picMk id="8" creationId="{2EF542B1-4A03-15E4-E3AF-A9C4E21041B3}"/>
          </ac:picMkLst>
        </pc:picChg>
        <pc:picChg chg="del">
          <ac:chgData name="Yvonne Ashby" userId="76a7d945-1f51-4023-9f9b-3478c7a45daf" providerId="ADAL" clId="{A16CD0D9-97E0-4A1C-8218-D0FEA05C4B00}" dt="2026-10-14T14:24:08.441" v="5137" actId="478"/>
          <ac:picMkLst>
            <pc:docMk/>
            <pc:sldMk cId="640180532" sldId="2147471471"/>
            <ac:picMk id="11" creationId="{FBB40448-6DCF-DE91-84C0-147337CF3E6B}"/>
          </ac:picMkLst>
        </pc:picChg>
      </pc:sldChg>
      <pc:sldChg chg="modSp add mod ord modNotesTx">
        <pc:chgData name="Yvonne Ashby" userId="76a7d945-1f51-4023-9f9b-3478c7a45daf" providerId="ADAL" clId="{A16CD0D9-97E0-4A1C-8218-D0FEA05C4B00}" dt="2026-10-14T14:27:58.266" v="5586" actId="20577"/>
        <pc:sldMkLst>
          <pc:docMk/>
          <pc:sldMk cId="2432950797" sldId="2147471472"/>
        </pc:sldMkLst>
        <pc:spChg chg="mod">
          <ac:chgData name="Yvonne Ashby" userId="76a7d945-1f51-4023-9f9b-3478c7a45daf" providerId="ADAL" clId="{A16CD0D9-97E0-4A1C-8218-D0FEA05C4B00}" dt="2026-10-14T14:27:58.266" v="5586" actId="20577"/>
          <ac:spMkLst>
            <pc:docMk/>
            <pc:sldMk cId="2432950797" sldId="2147471472"/>
            <ac:spMk id="2" creationId="{DF7BDCB9-58AF-CDF8-A2A4-16257B1623BB}"/>
          </ac:spMkLst>
        </pc:spChg>
      </pc:sldChg>
      <pc:sldChg chg="addSp modSp add mod">
        <pc:chgData name="Yvonne Ashby" userId="76a7d945-1f51-4023-9f9b-3478c7a45daf" providerId="ADAL" clId="{A16CD0D9-97E0-4A1C-8218-D0FEA05C4B00}" dt="2026-10-14T14:31:18.120" v="5860" actId="1076"/>
        <pc:sldMkLst>
          <pc:docMk/>
          <pc:sldMk cId="288376160" sldId="2147471473"/>
        </pc:sldMkLst>
        <pc:spChg chg="mod">
          <ac:chgData name="Yvonne Ashby" userId="76a7d945-1f51-4023-9f9b-3478c7a45daf" providerId="ADAL" clId="{A16CD0D9-97E0-4A1C-8218-D0FEA05C4B00}" dt="2026-10-14T14:31:14.951" v="5859" actId="403"/>
          <ac:spMkLst>
            <pc:docMk/>
            <pc:sldMk cId="288376160" sldId="2147471473"/>
            <ac:spMk id="2" creationId="{84396962-07BA-9CB7-DA33-473FB2183C73}"/>
          </ac:spMkLst>
        </pc:spChg>
        <pc:picChg chg="add mod">
          <ac:chgData name="Yvonne Ashby" userId="76a7d945-1f51-4023-9f9b-3478c7a45daf" providerId="ADAL" clId="{A16CD0D9-97E0-4A1C-8218-D0FEA05C4B00}" dt="2026-10-14T14:31:18.120" v="5860" actId="1076"/>
          <ac:picMkLst>
            <pc:docMk/>
            <pc:sldMk cId="288376160" sldId="2147471473"/>
            <ac:picMk id="8" creationId="{03C6AE09-F439-AC9A-B349-D1F13D2409CF}"/>
          </ac:picMkLst>
        </pc:picChg>
      </pc:sldChg>
      <pc:sldChg chg="modSp add mod ord modNotesTx">
        <pc:chgData name="Yvonne Ashby" userId="76a7d945-1f51-4023-9f9b-3478c7a45daf" providerId="ADAL" clId="{A16CD0D9-97E0-4A1C-8218-D0FEA05C4B00}" dt="2026-10-14T14:33:00.192" v="5962" actId="20577"/>
        <pc:sldMkLst>
          <pc:docMk/>
          <pc:sldMk cId="2293941614" sldId="2147471474"/>
        </pc:sldMkLst>
        <pc:spChg chg="mod">
          <ac:chgData name="Yvonne Ashby" userId="76a7d945-1f51-4023-9f9b-3478c7a45daf" providerId="ADAL" clId="{A16CD0D9-97E0-4A1C-8218-D0FEA05C4B00}" dt="2026-10-14T14:32:50.046" v="5961" actId="20577"/>
          <ac:spMkLst>
            <pc:docMk/>
            <pc:sldMk cId="2293941614" sldId="2147471474"/>
            <ac:spMk id="2" creationId="{9A15E03F-A40F-3D1E-E1B6-548D66C2C469}"/>
          </ac:spMkLst>
        </pc:spChg>
      </pc:sldChg>
      <pc:sldMasterChg chg="delSldLayout">
        <pc:chgData name="Yvonne Ashby" userId="76a7d945-1f51-4023-9f9b-3478c7a45daf" providerId="ADAL" clId="{A16CD0D9-97E0-4A1C-8218-D0FEA05C4B00}" dt="2026-10-14T14:31:31.133" v="5864" actId="47"/>
        <pc:sldMasterMkLst>
          <pc:docMk/>
          <pc:sldMasterMk cId="1048892597" sldId="2147483698"/>
        </pc:sldMasterMkLst>
        <pc:sldLayoutChg chg="del">
          <pc:chgData name="Yvonne Ashby" userId="76a7d945-1f51-4023-9f9b-3478c7a45daf" providerId="ADAL" clId="{A16CD0D9-97E0-4A1C-8218-D0FEA05C4B00}" dt="2026-10-14T14:31:31.133" v="5864" actId="47"/>
          <pc:sldLayoutMkLst>
            <pc:docMk/>
            <pc:sldMasterMk cId="1048892597" sldId="2147483698"/>
            <pc:sldLayoutMk cId="1216714801" sldId="2147483879"/>
          </pc:sldLayoutMkLst>
        </pc:sldLayoutChg>
        <pc:sldLayoutChg chg="del">
          <pc:chgData name="Yvonne Ashby" userId="76a7d945-1f51-4023-9f9b-3478c7a45daf" providerId="ADAL" clId="{A16CD0D9-97E0-4A1C-8218-D0FEA05C4B00}" dt="2026-10-14T14:31:31.133" v="5864" actId="47"/>
          <pc:sldLayoutMkLst>
            <pc:docMk/>
            <pc:sldMasterMk cId="1048892597" sldId="2147483698"/>
            <pc:sldLayoutMk cId="3501254735" sldId="2147483880"/>
          </pc:sldLayoutMkLst>
        </pc:sldLayoutChg>
        <pc:sldLayoutChg chg="del">
          <pc:chgData name="Yvonne Ashby" userId="76a7d945-1f51-4023-9f9b-3478c7a45daf" providerId="ADAL" clId="{A16CD0D9-97E0-4A1C-8218-D0FEA05C4B00}" dt="2026-10-14T14:31:31.133" v="5864" actId="47"/>
          <pc:sldLayoutMkLst>
            <pc:docMk/>
            <pc:sldMasterMk cId="1048892597" sldId="2147483698"/>
            <pc:sldLayoutMk cId="1457090090" sldId="214748388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1D2A70-2239-4671-A645-734613542011}" type="datetimeFigureOut">
              <a:rPr lang="en-GB" smtClean="0"/>
              <a:t>14/10/2026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0D6680-91AC-4926-AF75-E2E4872BAEFB}" type="slidenum">
              <a:rPr lang="en-GB" smtClean="0"/>
              <a:t>‹#›</a:t>
            </a:fld>
            <a:endParaRPr lang="en-GB"/>
          </a:p>
        </p:txBody>
      </p:sp>
    </p:spTree>
    <p:extLst>
      <p:ext uri="{BB962C8B-B14F-4D97-AF65-F5344CB8AC3E}">
        <p14:creationId xmlns:p14="http://schemas.microsoft.com/office/powerpoint/2010/main" val="1861685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u="sng" kern="1200" dirty="0">
                <a:solidFill>
                  <a:schemeClr val="tx1"/>
                </a:solidFill>
                <a:effectLst/>
                <a:latin typeface="+mn-lt"/>
                <a:ea typeface="+mn-ea"/>
                <a:cs typeface="+mn-cs"/>
              </a:rPr>
              <a:t>Why This Matters for Employers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Whilst these challenges are designed to support young people in developing career awareness, employability skills and sector knowledge, they should also create value for employers.</a:t>
            </a:r>
          </a:p>
          <a:p>
            <a:r>
              <a:rPr lang="en-GB" sz="1200" kern="1200" dirty="0">
                <a:solidFill>
                  <a:schemeClr val="tx1"/>
                </a:solidFill>
                <a:effectLst/>
                <a:latin typeface="+mn-lt"/>
                <a:ea typeface="+mn-ea"/>
                <a:cs typeface="+mn-cs"/>
              </a:rPr>
              <a:t>Young people bring fresh perspectives, creativity and different ways of thinking. Through these challenges, employers have the opportunity to gain insights that may help shape future products, services, customer experiences and workforce strategies.</a:t>
            </a:r>
          </a:p>
          <a:p>
            <a:r>
              <a:rPr lang="en-GB" sz="1200" kern="1200" dirty="0">
                <a:solidFill>
                  <a:schemeClr val="tx1"/>
                </a:solidFill>
                <a:effectLst/>
                <a:latin typeface="+mn-lt"/>
                <a:ea typeface="+mn-ea"/>
                <a:cs typeface="+mn-cs"/>
              </a:rPr>
              <a:t>We would encourage participants to think about challenge themes that could generate genuine ideas, feedback or new perspectives for their organisation or sector.</a:t>
            </a:r>
          </a:p>
          <a:p>
            <a:endParaRPr lang="en-GB" dirty="0"/>
          </a:p>
          <a:p>
            <a:r>
              <a:rPr lang="en-GB" sz="1200" b="1" u="sng" kern="1200" dirty="0">
                <a:solidFill>
                  <a:schemeClr val="tx1"/>
                </a:solidFill>
                <a:effectLst/>
                <a:latin typeface="+mn-lt"/>
                <a:ea typeface="+mn-ea"/>
                <a:cs typeface="+mn-cs"/>
              </a:rPr>
              <a:t>Purpose of Today's Session</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objective of the co-design workshop is not to create a complete classroom resource at this stage.</a:t>
            </a:r>
          </a:p>
          <a:p>
            <a:r>
              <a:rPr lang="en-GB" sz="1200" kern="1200" dirty="0">
                <a:solidFill>
                  <a:schemeClr val="tx1"/>
                </a:solidFill>
                <a:effectLst/>
                <a:latin typeface="+mn-lt"/>
                <a:ea typeface="+mn-ea"/>
                <a:cs typeface="+mn-cs"/>
              </a:rPr>
              <a:t>Instead, we want to draw upon your expertise to help us answer three key questions:</a:t>
            </a:r>
          </a:p>
          <a:p>
            <a:r>
              <a:rPr lang="en-GB" sz="1200" b="1" kern="1200" dirty="0">
                <a:solidFill>
                  <a:schemeClr val="tx1"/>
                </a:solidFill>
                <a:effectLst/>
                <a:latin typeface="+mn-lt"/>
                <a:ea typeface="+mn-ea"/>
                <a:cs typeface="+mn-cs"/>
              </a:rPr>
              <a:t>1. What does great work in your sector look like?</a:t>
            </a:r>
            <a:br>
              <a:rPr lang="en-GB" sz="1200" b="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 want students to experience authentic industry thinking and understand what employers value.</a:t>
            </a:r>
          </a:p>
          <a:p>
            <a:r>
              <a:rPr lang="en-GB" sz="1200" b="1" kern="1200" dirty="0">
                <a:solidFill>
                  <a:schemeClr val="tx1"/>
                </a:solidFill>
                <a:effectLst/>
                <a:latin typeface="+mn-lt"/>
                <a:ea typeface="+mn-ea"/>
                <a:cs typeface="+mn-cs"/>
              </a:rPr>
              <a:t>2. What challenges does your sector currently face?</a:t>
            </a:r>
            <a:br>
              <a:rPr lang="en-GB" sz="1200" b="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most engaging student challenges are based on genuine business problems and opportunities.</a:t>
            </a:r>
          </a:p>
          <a:p>
            <a:r>
              <a:rPr lang="en-GB" sz="1200" b="1" kern="1200" dirty="0">
                <a:solidFill>
                  <a:schemeClr val="tx1"/>
                </a:solidFill>
                <a:effectLst/>
                <a:latin typeface="+mn-lt"/>
                <a:ea typeface="+mn-ea"/>
                <a:cs typeface="+mn-cs"/>
              </a:rPr>
              <a:t>3. What skills and behaviours do young people need?</a:t>
            </a:r>
            <a:br>
              <a:rPr lang="en-GB" sz="1200" b="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 want every challenge to develop the knowledge, skills and attributes that employers are seeking.</a:t>
            </a:r>
          </a:p>
          <a:p>
            <a:endParaRPr lang="en-GB" dirty="0"/>
          </a:p>
        </p:txBody>
      </p:sp>
      <p:sp>
        <p:nvSpPr>
          <p:cNvPr id="4" name="Slide Number Placeholder 3"/>
          <p:cNvSpPr>
            <a:spLocks noGrp="1"/>
          </p:cNvSpPr>
          <p:nvPr>
            <p:ph type="sldNum" sz="quarter" idx="5"/>
          </p:nvPr>
        </p:nvSpPr>
        <p:spPr/>
        <p:txBody>
          <a:bodyPr/>
          <a:lstStyle/>
          <a:p>
            <a:fld id="{030D6680-91AC-4926-AF75-E2E4872BAEFB}" type="slidenum">
              <a:rPr lang="en-GB" smtClean="0"/>
              <a:t>2</a:t>
            </a:fld>
            <a:endParaRPr lang="en-GB"/>
          </a:p>
        </p:txBody>
      </p:sp>
    </p:spTree>
    <p:extLst>
      <p:ext uri="{BB962C8B-B14F-4D97-AF65-F5344CB8AC3E}">
        <p14:creationId xmlns:p14="http://schemas.microsoft.com/office/powerpoint/2010/main" val="4237178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focussing on the highlighted section in this session today. An employer facing and teacher facing supporting resource will be produced to ensure all aspects of the meaningful checklist are considered and support understanding on how to use the South Midlands Career Challenges. </a:t>
            </a:r>
          </a:p>
        </p:txBody>
      </p:sp>
      <p:sp>
        <p:nvSpPr>
          <p:cNvPr id="4" name="Slide Number Placeholder 3"/>
          <p:cNvSpPr>
            <a:spLocks noGrp="1"/>
          </p:cNvSpPr>
          <p:nvPr>
            <p:ph type="sldNum" sz="quarter" idx="5"/>
          </p:nvPr>
        </p:nvSpPr>
        <p:spPr/>
        <p:txBody>
          <a:bodyPr/>
          <a:lstStyle/>
          <a:p>
            <a:fld id="{030D6680-91AC-4926-AF75-E2E4872BAEFB}" type="slidenum">
              <a:rPr lang="en-GB" smtClean="0"/>
              <a:t>4</a:t>
            </a:fld>
            <a:endParaRPr lang="en-GB"/>
          </a:p>
        </p:txBody>
      </p:sp>
    </p:spTree>
    <p:extLst>
      <p:ext uri="{BB962C8B-B14F-4D97-AF65-F5344CB8AC3E}">
        <p14:creationId xmlns:p14="http://schemas.microsoft.com/office/powerpoint/2010/main" val="3828943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8726C-EE2C-47BE-890E-521B999DB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5DE2-F337-4A02-B6DB-D25641F575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D4425A-B433-D294-ED98-90A17CCC1F0F}"/>
              </a:ext>
            </a:extLst>
          </p:cNvPr>
          <p:cNvSpPr>
            <a:spLocks noGrp="1"/>
          </p:cNvSpPr>
          <p:nvPr>
            <p:ph type="body" idx="1"/>
          </p:nvPr>
        </p:nvSpPr>
        <p:spPr/>
        <p:txBody>
          <a:bodyPr/>
          <a:lstStyle/>
          <a:p>
            <a:r>
              <a:rPr lang="en-GB" dirty="0"/>
              <a:t>There are two frameworks we will also be using, the first is the </a:t>
            </a:r>
            <a:r>
              <a:rPr lang="en-GB" dirty="0" err="1"/>
              <a:t>equalex</a:t>
            </a:r>
            <a:r>
              <a:rPr lang="en-GB" dirty="0"/>
              <a:t> framework </a:t>
            </a:r>
          </a:p>
        </p:txBody>
      </p:sp>
      <p:sp>
        <p:nvSpPr>
          <p:cNvPr id="4" name="Slide Number Placeholder 3">
            <a:extLst>
              <a:ext uri="{FF2B5EF4-FFF2-40B4-BE49-F238E27FC236}">
                <a16:creationId xmlns:a16="http://schemas.microsoft.com/office/drawing/2014/main" id="{0E15B838-A11C-5076-3C9E-ED1440344DE9}"/>
              </a:ext>
            </a:extLst>
          </p:cNvPr>
          <p:cNvSpPr>
            <a:spLocks noGrp="1"/>
          </p:cNvSpPr>
          <p:nvPr>
            <p:ph type="sldNum" sz="quarter" idx="5"/>
          </p:nvPr>
        </p:nvSpPr>
        <p:spPr/>
        <p:txBody>
          <a:bodyPr/>
          <a:lstStyle/>
          <a:p>
            <a:fld id="{030D6680-91AC-4926-AF75-E2E4872BAEFB}" type="slidenum">
              <a:rPr lang="en-GB" smtClean="0"/>
              <a:t>5</a:t>
            </a:fld>
            <a:endParaRPr lang="en-GB"/>
          </a:p>
        </p:txBody>
      </p:sp>
    </p:spTree>
    <p:extLst>
      <p:ext uri="{BB962C8B-B14F-4D97-AF65-F5344CB8AC3E}">
        <p14:creationId xmlns:p14="http://schemas.microsoft.com/office/powerpoint/2010/main" val="56396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9E7CB-26D0-1B3E-7CB9-5EFCEF855B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A6A0B6-2B60-CAB7-B744-E490D2602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CD2A4-9F58-0FF1-F7E5-7DBA44C7B257}"/>
              </a:ext>
            </a:extLst>
          </p:cNvPr>
          <p:cNvSpPr>
            <a:spLocks noGrp="1"/>
          </p:cNvSpPr>
          <p:nvPr>
            <p:ph type="body" idx="1"/>
          </p:nvPr>
        </p:nvSpPr>
        <p:spPr/>
        <p:txBody>
          <a:bodyPr/>
          <a:lstStyle/>
          <a:p>
            <a:r>
              <a:rPr lang="en-GB" dirty="0"/>
              <a:t>The second is the </a:t>
            </a:r>
            <a:r>
              <a:rPr lang="en-GB" dirty="0" err="1"/>
              <a:t>Skillsbuilder</a:t>
            </a:r>
            <a:r>
              <a:rPr lang="en-GB" dirty="0"/>
              <a:t> framework </a:t>
            </a:r>
          </a:p>
          <a:p>
            <a:endParaRPr lang="en-GB" dirty="0"/>
          </a:p>
          <a:p>
            <a:endParaRPr lang="en-GB" dirty="0"/>
          </a:p>
        </p:txBody>
      </p:sp>
      <p:sp>
        <p:nvSpPr>
          <p:cNvPr id="4" name="Slide Number Placeholder 3">
            <a:extLst>
              <a:ext uri="{FF2B5EF4-FFF2-40B4-BE49-F238E27FC236}">
                <a16:creationId xmlns:a16="http://schemas.microsoft.com/office/drawing/2014/main" id="{FD93F41B-9B07-6596-57BE-A3E2D8BD9332}"/>
              </a:ext>
            </a:extLst>
          </p:cNvPr>
          <p:cNvSpPr>
            <a:spLocks noGrp="1"/>
          </p:cNvSpPr>
          <p:nvPr>
            <p:ph type="sldNum" sz="quarter" idx="5"/>
          </p:nvPr>
        </p:nvSpPr>
        <p:spPr/>
        <p:txBody>
          <a:bodyPr/>
          <a:lstStyle/>
          <a:p>
            <a:fld id="{030D6680-91AC-4926-AF75-E2E4872BAEFB}" type="slidenum">
              <a:rPr lang="en-GB" smtClean="0"/>
              <a:t>6</a:t>
            </a:fld>
            <a:endParaRPr lang="en-GB"/>
          </a:p>
        </p:txBody>
      </p:sp>
    </p:spTree>
    <p:extLst>
      <p:ext uri="{BB962C8B-B14F-4D97-AF65-F5344CB8AC3E}">
        <p14:creationId xmlns:p14="http://schemas.microsoft.com/office/powerpoint/2010/main" val="1150497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63922-D5A7-C446-7352-F983430512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85CC87-2244-4DEB-E3FA-78A9D5812D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C1EFAB-479C-5801-12A7-AAB9F58553A8}"/>
              </a:ext>
            </a:extLst>
          </p:cNvPr>
          <p:cNvSpPr>
            <a:spLocks noGrp="1"/>
          </p:cNvSpPr>
          <p:nvPr>
            <p:ph type="body" idx="1"/>
          </p:nvPr>
        </p:nvSpPr>
        <p:spPr/>
        <p:txBody>
          <a:bodyPr/>
          <a:lstStyle/>
          <a:p>
            <a:r>
              <a:rPr lang="en-GB" dirty="0"/>
              <a:t>Feedback – is there one area of discussion that jumped out most that would be good to use as your challenge statement – which will then be developed into a task/challenge for young people to work on? </a:t>
            </a:r>
          </a:p>
        </p:txBody>
      </p:sp>
      <p:sp>
        <p:nvSpPr>
          <p:cNvPr id="4" name="Slide Number Placeholder 3">
            <a:extLst>
              <a:ext uri="{FF2B5EF4-FFF2-40B4-BE49-F238E27FC236}">
                <a16:creationId xmlns:a16="http://schemas.microsoft.com/office/drawing/2014/main" id="{66B6BB8C-6686-2FED-C572-8B689B3A1A99}"/>
              </a:ext>
            </a:extLst>
          </p:cNvPr>
          <p:cNvSpPr>
            <a:spLocks noGrp="1"/>
          </p:cNvSpPr>
          <p:nvPr>
            <p:ph type="sldNum" sz="quarter" idx="5"/>
          </p:nvPr>
        </p:nvSpPr>
        <p:spPr/>
        <p:txBody>
          <a:bodyPr/>
          <a:lstStyle/>
          <a:p>
            <a:fld id="{030D6680-91AC-4926-AF75-E2E4872BAEFB}" type="slidenum">
              <a:rPr lang="en-GB" smtClean="0"/>
              <a:t>7</a:t>
            </a:fld>
            <a:endParaRPr lang="en-GB"/>
          </a:p>
        </p:txBody>
      </p:sp>
    </p:spTree>
    <p:extLst>
      <p:ext uri="{BB962C8B-B14F-4D97-AF65-F5344CB8AC3E}">
        <p14:creationId xmlns:p14="http://schemas.microsoft.com/office/powerpoint/2010/main" val="4162573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8732D-9708-004C-995A-EFACC14E4E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A3D9F4-3348-783B-AE99-033BB6B103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F90E0-2711-C1A3-A1B4-02A68574308A}"/>
              </a:ext>
            </a:extLst>
          </p:cNvPr>
          <p:cNvSpPr>
            <a:spLocks noGrp="1"/>
          </p:cNvSpPr>
          <p:nvPr>
            <p:ph type="body" idx="1"/>
          </p:nvPr>
        </p:nvSpPr>
        <p:spPr/>
        <p:txBody>
          <a:bodyPr/>
          <a:lstStyle/>
          <a:p>
            <a:r>
              <a:rPr lang="en-GB" dirty="0"/>
              <a:t>Feedback – is there one area of discussion that jumped out most that would be good to use as your challenge statement – which will then be developed into a task/challenge for young people to work on? </a:t>
            </a:r>
          </a:p>
        </p:txBody>
      </p:sp>
      <p:sp>
        <p:nvSpPr>
          <p:cNvPr id="4" name="Slide Number Placeholder 3">
            <a:extLst>
              <a:ext uri="{FF2B5EF4-FFF2-40B4-BE49-F238E27FC236}">
                <a16:creationId xmlns:a16="http://schemas.microsoft.com/office/drawing/2014/main" id="{08322F81-4F16-82A7-4B67-A4B71C1AA490}"/>
              </a:ext>
            </a:extLst>
          </p:cNvPr>
          <p:cNvSpPr>
            <a:spLocks noGrp="1"/>
          </p:cNvSpPr>
          <p:nvPr>
            <p:ph type="sldNum" sz="quarter" idx="5"/>
          </p:nvPr>
        </p:nvSpPr>
        <p:spPr/>
        <p:txBody>
          <a:bodyPr/>
          <a:lstStyle/>
          <a:p>
            <a:fld id="{030D6680-91AC-4926-AF75-E2E4872BAEFB}" type="slidenum">
              <a:rPr lang="en-GB" smtClean="0"/>
              <a:t>8</a:t>
            </a:fld>
            <a:endParaRPr lang="en-GB"/>
          </a:p>
        </p:txBody>
      </p:sp>
    </p:spTree>
    <p:extLst>
      <p:ext uri="{BB962C8B-B14F-4D97-AF65-F5344CB8AC3E}">
        <p14:creationId xmlns:p14="http://schemas.microsoft.com/office/powerpoint/2010/main" val="3809119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AFCE9-18A3-03D9-9EA6-D3FC0EA046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4EDB4-04B2-BC75-E53C-95A660D95F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15507-910A-2501-2BB8-68DBEECD2A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2B54979-5C2B-15BE-35C0-C05C6E612451}"/>
              </a:ext>
            </a:extLst>
          </p:cNvPr>
          <p:cNvSpPr>
            <a:spLocks noGrp="1"/>
          </p:cNvSpPr>
          <p:nvPr>
            <p:ph type="sldNum" sz="quarter" idx="5"/>
          </p:nvPr>
        </p:nvSpPr>
        <p:spPr/>
        <p:txBody>
          <a:bodyPr/>
          <a:lstStyle/>
          <a:p>
            <a:fld id="{030D6680-91AC-4926-AF75-E2E4872BAEFB}" type="slidenum">
              <a:rPr lang="en-GB" smtClean="0"/>
              <a:t>9</a:t>
            </a:fld>
            <a:endParaRPr lang="en-GB"/>
          </a:p>
        </p:txBody>
      </p:sp>
    </p:spTree>
    <p:extLst>
      <p:ext uri="{BB962C8B-B14F-4D97-AF65-F5344CB8AC3E}">
        <p14:creationId xmlns:p14="http://schemas.microsoft.com/office/powerpoint/2010/main" val="336165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494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al Line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0"/>
            <a:ext cx="560387"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0125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al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597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0588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rang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08257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Mustard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rgbClr val="E8B4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0975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ght Teal Graphic 1">
    <p:bg>
      <p:bgPr>
        <a:solidFill>
          <a:schemeClr val="accent4">
            <a:alpha val="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F32094-C0AC-424C-7C41-CF0649F25AEC}"/>
              </a:ext>
            </a:extLst>
          </p:cNvPr>
          <p:cNvSpPr/>
          <p:nvPr userDrawn="1"/>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3436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edium Teal">
    <p:bg>
      <p:bgPr>
        <a:solidFill>
          <a:schemeClr val="accent5">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9143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in Teal">
    <p:bg>
      <p:bgPr>
        <a:solidFill>
          <a:schemeClr val="bg1">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506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rk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0675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49914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Teal - 1/2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6095999"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3197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 White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6448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 Pale Teal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919ED8F9-00B2-9043-3911-D980BD25C7C8}"/>
              </a:ext>
            </a:extLst>
          </p:cNvPr>
          <p:cNvSpPr/>
          <p:nvPr userDrawn="1"/>
        </p:nvSpPr>
        <p:spPr>
          <a:xfrm>
            <a:off x="0"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9369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AAACFD-F6AA-AB4D-8FFD-0933B201C669}"/>
              </a:ext>
            </a:extLst>
          </p:cNvPr>
          <p:cNvSpPr/>
          <p:nvPr userDrawn="1"/>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4289459" y="560597"/>
            <a:ext cx="310092" cy="6297403"/>
          </a:xfrm>
          <a:prstGeom prst="rect">
            <a:avLst/>
          </a:prstGeom>
        </p:spPr>
      </p:pic>
    </p:spTree>
    <p:extLst>
      <p:ext uri="{BB962C8B-B14F-4D97-AF65-F5344CB8AC3E}">
        <p14:creationId xmlns:p14="http://schemas.microsoft.com/office/powerpoint/2010/main" val="4148770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 Teal and Lin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11865"/>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002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6076122" y="560597"/>
            <a:ext cx="310092" cy="6297403"/>
          </a:xfrm>
          <a:prstGeom prst="rect">
            <a:avLst/>
          </a:prstGeom>
        </p:spPr>
      </p:pic>
    </p:spTree>
    <p:extLst>
      <p:ext uri="{BB962C8B-B14F-4D97-AF65-F5344CB8AC3E}">
        <p14:creationId xmlns:p14="http://schemas.microsoft.com/office/powerpoint/2010/main" val="3642216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 Teal and Lin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64502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 Teal and Line Shadd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0"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7994235" y="560597"/>
            <a:ext cx="310092" cy="6297403"/>
          </a:xfrm>
          <a:prstGeom prst="rect">
            <a:avLst/>
          </a:prstGeom>
        </p:spPr>
      </p:pic>
    </p:spTree>
    <p:extLst>
      <p:ext uri="{BB962C8B-B14F-4D97-AF65-F5344CB8AC3E}">
        <p14:creationId xmlns:p14="http://schemas.microsoft.com/office/powerpoint/2010/main" val="38110745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 Lin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2">
            <a:alphaModFix amt="20000"/>
            <a:duotone>
              <a:prstClr val="black"/>
              <a:schemeClr val="tx2">
                <a:tint val="45000"/>
                <a:satMod val="400000"/>
              </a:schemeClr>
            </a:duotone>
          </a:blip>
          <a:srcRect t="25169" b="14298"/>
          <a:stretch/>
        </p:blipFill>
        <p:spPr>
          <a:xfrm>
            <a:off x="0" y="1"/>
            <a:ext cx="8005788" cy="6858000"/>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15331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 Teal - 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595634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3 Teal - 2/3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4251325"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5192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 White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190480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 Pale Teal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4DCFA3E2-3A91-C0AA-23A0-98AD8DAAA38B}"/>
              </a:ext>
            </a:extLst>
          </p:cNvPr>
          <p:cNvSpPr/>
          <p:nvPr userDrawn="1"/>
        </p:nvSpPr>
        <p:spPr>
          <a:xfrm>
            <a:off x="0"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61826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20915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6520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8892597"/>
      </p:ext>
    </p:extLst>
  </p:cSld>
  <p:clrMap bg1="lt1" tx1="dk1" bg2="lt2" tx2="dk2" accent1="accent1" accent2="accent2" accent3="accent3" accent4="accent4" accent5="accent5" accent6="accent6" hlink="hlink" folHlink="folHlink"/>
  <p:sldLayoutIdLst>
    <p:sldLayoutId id="2147483666" r:id="rId1"/>
    <p:sldLayoutId id="2147483831" r:id="rId2"/>
    <p:sldLayoutId id="2147483865" r:id="rId3"/>
    <p:sldLayoutId id="2147483832" r:id="rId4"/>
    <p:sldLayoutId id="2147483833" r:id="rId5"/>
    <p:sldLayoutId id="2147483878" r:id="rId6"/>
    <p:sldLayoutId id="2147483841" r:id="rId7"/>
    <p:sldLayoutId id="2147483835" r:id="rId8"/>
    <p:sldLayoutId id="2147483837" r:id="rId9"/>
    <p:sldLayoutId id="2147483845" r:id="rId10"/>
    <p:sldLayoutId id="2147483850" r:id="rId11"/>
    <p:sldLayoutId id="2147483852" r:id="rId12"/>
    <p:sldLayoutId id="2147483848" r:id="rId13"/>
    <p:sldLayoutId id="2147483855" r:id="rId14"/>
    <p:sldLayoutId id="2147483867" r:id="rId15"/>
    <p:sldLayoutId id="2147483868" r:id="rId16"/>
    <p:sldLayoutId id="2147483869" r:id="rId17"/>
    <p:sldLayoutId id="2147483870" r:id="rId18"/>
    <p:sldLayoutId id="2147483871" r:id="rId19"/>
    <p:sldLayoutId id="2147483872" r:id="rId20"/>
    <p:sldLayoutId id="2147483851" r:id="rId21"/>
    <p:sldLayoutId id="2147483853" r:id="rId22"/>
    <p:sldLayoutId id="2147483849" r:id="rId23"/>
    <p:sldLayoutId id="2147483854" r:id="rId24"/>
    <p:sldLayoutId id="2147483662" r:id="rId25"/>
    <p:sldLayoutId id="2147483858"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7327" userDrawn="1">
          <p15:clr>
            <a:srgbClr val="F26B43"/>
          </p15:clr>
        </p15:guide>
        <p15:guide id="4" pos="6165" userDrawn="1">
          <p15:clr>
            <a:srgbClr val="F26B43"/>
          </p15:clr>
        </p15:guide>
        <p15:guide id="5" pos="5002" userDrawn="1">
          <p15:clr>
            <a:srgbClr val="F26B43"/>
          </p15:clr>
        </p15:guide>
        <p15:guide id="6" pos="353" userDrawn="1">
          <p15:clr>
            <a:srgbClr val="F26B43"/>
          </p15:clr>
        </p15:guide>
        <p15:guide id="7" pos="1515" userDrawn="1">
          <p15:clr>
            <a:srgbClr val="F26B43"/>
          </p15:clr>
        </p15:guide>
        <p15:guide id="8" orient="horz" pos="3946" userDrawn="1">
          <p15:clr>
            <a:srgbClr val="F26B43"/>
          </p15:clr>
        </p15:guide>
        <p15:guide id="9" pos="2678" userDrawn="1">
          <p15:clr>
            <a:srgbClr val="F26B43"/>
          </p15:clr>
        </p15:guide>
        <p15:guide id="10" orient="horz" pos="3067" userDrawn="1">
          <p15:clr>
            <a:srgbClr val="F26B43"/>
          </p15:clr>
        </p15:guide>
        <p15:guide id="11" orient="horz" pos="346" userDrawn="1">
          <p15:clr>
            <a:srgbClr val="F26B43"/>
          </p15:clr>
        </p15:guide>
        <p15:guide id="12" orient="horz" pos="125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972902-D12D-2E47-5962-5A07F7C3B8FF}"/>
              </a:ext>
            </a:extLst>
          </p:cNvPr>
          <p:cNvSpPr/>
          <p:nvPr/>
        </p:nvSpPr>
        <p:spPr>
          <a:xfrm>
            <a:off x="2090555" y="2168860"/>
            <a:ext cx="8640960" cy="2160240"/>
          </a:xfrm>
          <a:prstGeom prst="rect">
            <a:avLst/>
          </a:prstGeom>
          <a:solidFill>
            <a:srgbClr val="00797B"/>
          </a:solidFill>
          <a:ln>
            <a:solidFill>
              <a:srgbClr val="0079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t>South Midlands Career Challenges</a:t>
            </a:r>
          </a:p>
          <a:p>
            <a:pPr algn="ctr"/>
            <a:endParaRPr lang="en-GB" sz="3600" dirty="0"/>
          </a:p>
          <a:p>
            <a:pPr algn="ctr"/>
            <a:r>
              <a:rPr lang="en-GB" sz="3600" dirty="0"/>
              <a:t>Co-design Workshop</a:t>
            </a:r>
          </a:p>
        </p:txBody>
      </p:sp>
      <p:pic>
        <p:nvPicPr>
          <p:cNvPr id="4" name="Picture 3">
            <a:extLst>
              <a:ext uri="{FF2B5EF4-FFF2-40B4-BE49-F238E27FC236}">
                <a16:creationId xmlns:a16="http://schemas.microsoft.com/office/drawing/2014/main" id="{AAB5ED87-7CE3-6896-4B57-A2CF222EBA05}"/>
              </a:ext>
            </a:extLst>
          </p:cNvPr>
          <p:cNvPicPr>
            <a:picLocks noChangeAspect="1"/>
          </p:cNvPicPr>
          <p:nvPr/>
        </p:nvPicPr>
        <p:blipFill>
          <a:blip r:embed="rId2"/>
          <a:stretch>
            <a:fillRect/>
          </a:stretch>
        </p:blipFill>
        <p:spPr>
          <a:xfrm>
            <a:off x="8540460" y="188640"/>
            <a:ext cx="3346994" cy="859611"/>
          </a:xfrm>
          <a:prstGeom prst="rect">
            <a:avLst/>
          </a:prstGeom>
        </p:spPr>
      </p:pic>
      <p:pic>
        <p:nvPicPr>
          <p:cNvPr id="7" name="Picture 6">
            <a:extLst>
              <a:ext uri="{FF2B5EF4-FFF2-40B4-BE49-F238E27FC236}">
                <a16:creationId xmlns:a16="http://schemas.microsoft.com/office/drawing/2014/main" id="{D2373C5F-C7CD-2BEB-0545-14474A6351E4}"/>
              </a:ext>
            </a:extLst>
          </p:cNvPr>
          <p:cNvPicPr>
            <a:picLocks noChangeAspect="1"/>
          </p:cNvPicPr>
          <p:nvPr/>
        </p:nvPicPr>
        <p:blipFill>
          <a:blip r:embed="rId3"/>
          <a:stretch>
            <a:fillRect/>
          </a:stretch>
        </p:blipFill>
        <p:spPr>
          <a:xfrm>
            <a:off x="425370" y="323655"/>
            <a:ext cx="1890210" cy="549183"/>
          </a:xfrm>
          <a:prstGeom prst="rect">
            <a:avLst/>
          </a:prstGeom>
        </p:spPr>
      </p:pic>
    </p:spTree>
    <p:extLst>
      <p:ext uri="{BB962C8B-B14F-4D97-AF65-F5344CB8AC3E}">
        <p14:creationId xmlns:p14="http://schemas.microsoft.com/office/powerpoint/2010/main" val="3767036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94A8E-B201-31E0-9C81-4BA9C935A4E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30B484B-2AB5-FC41-385F-44CF7DF51D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5360" y="115500"/>
            <a:ext cx="3450576" cy="890900"/>
          </a:xfrm>
          <a:prstGeom prst="rect">
            <a:avLst/>
          </a:prstGeom>
        </p:spPr>
      </p:pic>
      <p:sp>
        <p:nvSpPr>
          <p:cNvPr id="6" name="Rectangle 5">
            <a:extLst>
              <a:ext uri="{FF2B5EF4-FFF2-40B4-BE49-F238E27FC236}">
                <a16:creationId xmlns:a16="http://schemas.microsoft.com/office/drawing/2014/main" id="{AE2257B8-5203-6EA6-9628-65FC453FD386}"/>
              </a:ext>
            </a:extLst>
          </p:cNvPr>
          <p:cNvSpPr/>
          <p:nvPr/>
        </p:nvSpPr>
        <p:spPr>
          <a:xfrm>
            <a:off x="0" y="6548284"/>
            <a:ext cx="12192000" cy="309716"/>
          </a:xfrm>
          <a:prstGeom prst="rect">
            <a:avLst/>
          </a:prstGeom>
          <a:solidFill>
            <a:srgbClr val="00797B"/>
          </a:solidFill>
          <a:ln>
            <a:solidFill>
              <a:srgbClr val="0079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9F3A2039-D29D-BF9D-E88F-D1895C40799C}"/>
              </a:ext>
            </a:extLst>
          </p:cNvPr>
          <p:cNvSpPr>
            <a:spLocks noGrp="1"/>
          </p:cNvSpPr>
          <p:nvPr>
            <p:ph type="title" idx="4294967295"/>
          </p:nvPr>
        </p:nvSpPr>
        <p:spPr>
          <a:xfrm>
            <a:off x="0" y="317500"/>
            <a:ext cx="6851650" cy="487363"/>
          </a:xfrm>
          <a:solidFill>
            <a:srgbClr val="00797B"/>
          </a:solidFill>
        </p:spPr>
        <p:txBody>
          <a:bodyPr>
            <a:noAutofit/>
          </a:bodyPr>
          <a:lstStyle/>
          <a:p>
            <a:r>
              <a:rPr lang="en-GB" sz="3600" dirty="0">
                <a:solidFill>
                  <a:schemeClr val="bg1"/>
                </a:solidFill>
                <a:latin typeface="+mn-lt"/>
              </a:rPr>
              <a:t>Average BMs by Institution Type</a:t>
            </a:r>
          </a:p>
        </p:txBody>
      </p:sp>
      <p:sp>
        <p:nvSpPr>
          <p:cNvPr id="10" name="Rectangle 1">
            <a:extLst>
              <a:ext uri="{FF2B5EF4-FFF2-40B4-BE49-F238E27FC236}">
                <a16:creationId xmlns:a16="http://schemas.microsoft.com/office/drawing/2014/main" id="{7F637B64-3008-461E-5130-1D093957D97B}"/>
              </a:ext>
            </a:extLst>
          </p:cNvPr>
          <p:cNvSpPr>
            <a:spLocks noChangeArrowheads="1"/>
          </p:cNvSpPr>
          <p:nvPr/>
        </p:nvSpPr>
        <p:spPr bwMode="auto">
          <a:xfrm>
            <a:off x="-3685953" y="-422275"/>
            <a:ext cx="19563906" cy="1274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2" name="TextBox 1">
            <a:extLst>
              <a:ext uri="{FF2B5EF4-FFF2-40B4-BE49-F238E27FC236}">
                <a16:creationId xmlns:a16="http://schemas.microsoft.com/office/drawing/2014/main" id="{30B0D41C-B65E-C844-9DEE-6FF030E86EE0}"/>
              </a:ext>
            </a:extLst>
          </p:cNvPr>
          <p:cNvSpPr txBox="1"/>
          <p:nvPr/>
        </p:nvSpPr>
        <p:spPr>
          <a:xfrm>
            <a:off x="335360" y="1070479"/>
            <a:ext cx="11116235" cy="4524315"/>
          </a:xfrm>
          <a:prstGeom prst="rect">
            <a:avLst/>
          </a:prstGeom>
          <a:noFill/>
        </p:spPr>
        <p:txBody>
          <a:bodyPr wrap="square" rtlCol="0">
            <a:spAutoFit/>
          </a:bodyPr>
          <a:lstStyle/>
          <a:p>
            <a:r>
              <a:rPr lang="en-GB" sz="2400" b="1" dirty="0">
                <a:solidFill>
                  <a:schemeClr val="tx1">
                    <a:lumMod val="50000"/>
                  </a:schemeClr>
                </a:solidFill>
              </a:rPr>
              <a:t>South Midlands Career Challenges Resources </a:t>
            </a:r>
          </a:p>
          <a:p>
            <a:endParaRPr lang="en-GB" sz="2400" dirty="0">
              <a:solidFill>
                <a:schemeClr val="tx1">
                  <a:lumMod val="50000"/>
                </a:schemeClr>
              </a:solidFill>
            </a:endParaRPr>
          </a:p>
          <a:p>
            <a:r>
              <a:rPr lang="en-GB" sz="2000" b="1" dirty="0">
                <a:solidFill>
                  <a:schemeClr val="tx1">
                    <a:lumMod val="50000"/>
                  </a:schemeClr>
                </a:solidFill>
              </a:rPr>
              <a:t>Aim: </a:t>
            </a:r>
            <a:r>
              <a:rPr lang="en-GB" sz="2000" dirty="0">
                <a:solidFill>
                  <a:schemeClr val="tx1">
                    <a:lumMod val="50000"/>
                  </a:schemeClr>
                </a:solidFill>
              </a:rPr>
              <a:t>provide schools and employers with a library of ready-made, employer-informed challenges linked to priority sectors across the region.</a:t>
            </a:r>
          </a:p>
          <a:p>
            <a:pPr marL="285750" indent="-285750">
              <a:buFont typeface="Arial" panose="020B0604020202020204" pitchFamily="34" charset="0"/>
              <a:buChar char="•"/>
            </a:pPr>
            <a:endParaRPr lang="en-GB" sz="2000" dirty="0">
              <a:solidFill>
                <a:schemeClr val="tx1">
                  <a:lumMod val="50000"/>
                </a:schemeClr>
              </a:solidFill>
            </a:endParaRPr>
          </a:p>
          <a:p>
            <a:r>
              <a:rPr lang="en-GB" sz="2000" dirty="0">
                <a:solidFill>
                  <a:schemeClr val="tx1">
                    <a:lumMod val="50000"/>
                  </a:schemeClr>
                </a:solidFill>
              </a:rPr>
              <a:t>Each challenge will:</a:t>
            </a:r>
          </a:p>
          <a:p>
            <a:pPr marL="285750" lvl="0" indent="-285750">
              <a:buFont typeface="Arial" panose="020B0604020202020204" pitchFamily="34" charset="0"/>
              <a:buChar char="•"/>
            </a:pPr>
            <a:r>
              <a:rPr lang="en-GB" sz="2000" dirty="0">
                <a:solidFill>
                  <a:schemeClr val="tx1">
                    <a:lumMod val="50000"/>
                  </a:schemeClr>
                </a:solidFill>
              </a:rPr>
              <a:t>Be based on a realistic sector/workplace problem or scenario</a:t>
            </a:r>
          </a:p>
          <a:p>
            <a:pPr marL="285750" lvl="0" indent="-285750">
              <a:buFont typeface="Arial" panose="020B0604020202020204" pitchFamily="34" charset="0"/>
              <a:buChar char="•"/>
            </a:pPr>
            <a:r>
              <a:rPr lang="en-GB" sz="2000" dirty="0">
                <a:solidFill>
                  <a:schemeClr val="tx1">
                    <a:lumMod val="50000"/>
                  </a:schemeClr>
                </a:solidFill>
              </a:rPr>
              <a:t>Help students understand careers within a specific sector</a:t>
            </a:r>
          </a:p>
          <a:p>
            <a:pPr marL="285750" lvl="0" indent="-285750">
              <a:buFont typeface="Arial" panose="020B0604020202020204" pitchFamily="34" charset="0"/>
              <a:buChar char="•"/>
            </a:pPr>
            <a:r>
              <a:rPr lang="en-GB" sz="2000" dirty="0">
                <a:solidFill>
                  <a:schemeClr val="tx1">
                    <a:lumMod val="50000"/>
                  </a:schemeClr>
                </a:solidFill>
              </a:rPr>
              <a:t>Develop employability skills and workplace behaviours</a:t>
            </a:r>
          </a:p>
          <a:p>
            <a:pPr marL="285750" lvl="0" indent="-285750">
              <a:buFont typeface="Arial" panose="020B0604020202020204" pitchFamily="34" charset="0"/>
              <a:buChar char="•"/>
            </a:pPr>
            <a:r>
              <a:rPr lang="en-GB" sz="2000" dirty="0">
                <a:solidFill>
                  <a:schemeClr val="tx1">
                    <a:lumMod val="50000"/>
                  </a:schemeClr>
                </a:solidFill>
              </a:rPr>
              <a:t>Include a summary of all resources needed to deliver the activity</a:t>
            </a:r>
          </a:p>
          <a:p>
            <a:pPr marL="285750" lvl="0" indent="-285750">
              <a:buFont typeface="Arial" panose="020B0604020202020204" pitchFamily="34" charset="0"/>
              <a:buChar char="•"/>
            </a:pPr>
            <a:r>
              <a:rPr lang="en-GB" sz="2000" dirty="0">
                <a:solidFill>
                  <a:schemeClr val="tx1">
                    <a:lumMod val="50000"/>
                  </a:schemeClr>
                </a:solidFill>
              </a:rPr>
              <a:t>Be enhanced by employer volunteers who can share industry insights and provide feedback</a:t>
            </a:r>
          </a:p>
          <a:p>
            <a:r>
              <a:rPr lang="en-GB" sz="2000" dirty="0">
                <a:solidFill>
                  <a:schemeClr val="tx1">
                    <a:lumMod val="50000"/>
                  </a:schemeClr>
                </a:solidFill>
              </a:rPr>
              <a:t> </a:t>
            </a:r>
          </a:p>
          <a:p>
            <a:r>
              <a:rPr lang="en-GB" sz="2000" dirty="0">
                <a:solidFill>
                  <a:schemeClr val="tx1">
                    <a:lumMod val="50000"/>
                  </a:schemeClr>
                </a:solidFill>
              </a:rPr>
              <a:t>Our ambition is to create challenges that any school or employer can deliver, whilst ensuring they remain authentic, engaging and relevant to industry.</a:t>
            </a:r>
          </a:p>
        </p:txBody>
      </p:sp>
      <p:pic>
        <p:nvPicPr>
          <p:cNvPr id="4" name="Picture 3">
            <a:extLst>
              <a:ext uri="{FF2B5EF4-FFF2-40B4-BE49-F238E27FC236}">
                <a16:creationId xmlns:a16="http://schemas.microsoft.com/office/drawing/2014/main" id="{87BF5BB4-475F-7A0F-9FB0-71331159121C}"/>
              </a:ext>
            </a:extLst>
          </p:cNvPr>
          <p:cNvPicPr>
            <a:picLocks noChangeAspect="1"/>
          </p:cNvPicPr>
          <p:nvPr/>
        </p:nvPicPr>
        <p:blipFill>
          <a:blip r:embed="rId4"/>
          <a:stretch>
            <a:fillRect/>
          </a:stretch>
        </p:blipFill>
        <p:spPr>
          <a:xfrm>
            <a:off x="425371" y="323655"/>
            <a:ext cx="1890210" cy="549183"/>
          </a:xfrm>
          <a:prstGeom prst="rect">
            <a:avLst/>
          </a:prstGeom>
        </p:spPr>
      </p:pic>
    </p:spTree>
    <p:extLst>
      <p:ext uri="{BB962C8B-B14F-4D97-AF65-F5344CB8AC3E}">
        <p14:creationId xmlns:p14="http://schemas.microsoft.com/office/powerpoint/2010/main" val="288196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FA038-D14F-BF9B-9559-6FF8BDB2028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5BA6ADC-657A-0F6F-22A4-D575D092F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5360" y="115500"/>
            <a:ext cx="3450576" cy="890900"/>
          </a:xfrm>
          <a:prstGeom prst="rect">
            <a:avLst/>
          </a:prstGeom>
        </p:spPr>
      </p:pic>
      <p:sp>
        <p:nvSpPr>
          <p:cNvPr id="6" name="Rectangle 5">
            <a:extLst>
              <a:ext uri="{FF2B5EF4-FFF2-40B4-BE49-F238E27FC236}">
                <a16:creationId xmlns:a16="http://schemas.microsoft.com/office/drawing/2014/main" id="{738702B8-8146-9406-08C4-E3BE772B3BB8}"/>
              </a:ext>
            </a:extLst>
          </p:cNvPr>
          <p:cNvSpPr/>
          <p:nvPr/>
        </p:nvSpPr>
        <p:spPr>
          <a:xfrm>
            <a:off x="0" y="6548284"/>
            <a:ext cx="12192000" cy="309716"/>
          </a:xfrm>
          <a:prstGeom prst="rect">
            <a:avLst/>
          </a:prstGeom>
          <a:solidFill>
            <a:srgbClr val="00797B"/>
          </a:solidFill>
          <a:ln>
            <a:solidFill>
              <a:srgbClr val="0079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5BC43FBB-21F2-484A-0EAF-727CE14B6625}"/>
              </a:ext>
            </a:extLst>
          </p:cNvPr>
          <p:cNvSpPr>
            <a:spLocks noGrp="1"/>
          </p:cNvSpPr>
          <p:nvPr>
            <p:ph type="title" idx="4294967295"/>
          </p:nvPr>
        </p:nvSpPr>
        <p:spPr>
          <a:xfrm>
            <a:off x="0" y="317500"/>
            <a:ext cx="6851650" cy="487363"/>
          </a:xfrm>
          <a:solidFill>
            <a:srgbClr val="00797B"/>
          </a:solidFill>
        </p:spPr>
        <p:txBody>
          <a:bodyPr>
            <a:noAutofit/>
          </a:bodyPr>
          <a:lstStyle/>
          <a:p>
            <a:r>
              <a:rPr lang="en-GB" sz="3600" dirty="0">
                <a:solidFill>
                  <a:schemeClr val="bg1"/>
                </a:solidFill>
                <a:latin typeface="+mn-lt"/>
              </a:rPr>
              <a:t>Average BMs by Institution Type</a:t>
            </a:r>
          </a:p>
        </p:txBody>
      </p:sp>
      <p:sp>
        <p:nvSpPr>
          <p:cNvPr id="10" name="Rectangle 1">
            <a:extLst>
              <a:ext uri="{FF2B5EF4-FFF2-40B4-BE49-F238E27FC236}">
                <a16:creationId xmlns:a16="http://schemas.microsoft.com/office/drawing/2014/main" id="{1DBE2F32-34CD-188E-C168-B43A90B5C343}"/>
              </a:ext>
            </a:extLst>
          </p:cNvPr>
          <p:cNvSpPr>
            <a:spLocks noChangeArrowheads="1"/>
          </p:cNvSpPr>
          <p:nvPr/>
        </p:nvSpPr>
        <p:spPr bwMode="auto">
          <a:xfrm>
            <a:off x="-3685953" y="-422275"/>
            <a:ext cx="19563906" cy="1274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pic>
        <p:nvPicPr>
          <p:cNvPr id="4" name="Picture 3">
            <a:extLst>
              <a:ext uri="{FF2B5EF4-FFF2-40B4-BE49-F238E27FC236}">
                <a16:creationId xmlns:a16="http://schemas.microsoft.com/office/drawing/2014/main" id="{5276E102-5FA0-A482-19AF-B6187703A698}"/>
              </a:ext>
            </a:extLst>
          </p:cNvPr>
          <p:cNvPicPr>
            <a:picLocks noChangeAspect="1"/>
          </p:cNvPicPr>
          <p:nvPr/>
        </p:nvPicPr>
        <p:blipFill>
          <a:blip r:embed="rId3"/>
          <a:stretch>
            <a:fillRect/>
          </a:stretch>
        </p:blipFill>
        <p:spPr>
          <a:xfrm>
            <a:off x="425371" y="323655"/>
            <a:ext cx="1890210" cy="549183"/>
          </a:xfrm>
          <a:prstGeom prst="rect">
            <a:avLst/>
          </a:prstGeom>
        </p:spPr>
      </p:pic>
      <p:pic>
        <p:nvPicPr>
          <p:cNvPr id="8" name="Picture 7">
            <a:extLst>
              <a:ext uri="{FF2B5EF4-FFF2-40B4-BE49-F238E27FC236}">
                <a16:creationId xmlns:a16="http://schemas.microsoft.com/office/drawing/2014/main" id="{D1E40414-0D9E-B2CC-9AED-C7EF729E6087}"/>
              </a:ext>
            </a:extLst>
          </p:cNvPr>
          <p:cNvPicPr>
            <a:picLocks noChangeAspect="1"/>
          </p:cNvPicPr>
          <p:nvPr/>
        </p:nvPicPr>
        <p:blipFill>
          <a:blip r:embed="rId4"/>
          <a:stretch>
            <a:fillRect/>
          </a:stretch>
        </p:blipFill>
        <p:spPr>
          <a:xfrm>
            <a:off x="854718" y="1613581"/>
            <a:ext cx="2505850" cy="3528377"/>
          </a:xfrm>
          <a:prstGeom prst="rect">
            <a:avLst/>
          </a:prstGeom>
        </p:spPr>
      </p:pic>
      <p:pic>
        <p:nvPicPr>
          <p:cNvPr id="11" name="Picture 10">
            <a:extLst>
              <a:ext uri="{FF2B5EF4-FFF2-40B4-BE49-F238E27FC236}">
                <a16:creationId xmlns:a16="http://schemas.microsoft.com/office/drawing/2014/main" id="{27A06098-CC01-5285-3DFC-D26E149EBB9B}"/>
              </a:ext>
            </a:extLst>
          </p:cNvPr>
          <p:cNvPicPr>
            <a:picLocks noChangeAspect="1"/>
          </p:cNvPicPr>
          <p:nvPr/>
        </p:nvPicPr>
        <p:blipFill>
          <a:blip r:embed="rId5"/>
          <a:stretch>
            <a:fillRect/>
          </a:stretch>
        </p:blipFill>
        <p:spPr>
          <a:xfrm>
            <a:off x="3538185" y="1613581"/>
            <a:ext cx="2506545" cy="3528377"/>
          </a:xfrm>
          <a:prstGeom prst="rect">
            <a:avLst/>
          </a:prstGeom>
        </p:spPr>
      </p:pic>
      <p:pic>
        <p:nvPicPr>
          <p:cNvPr id="13" name="Picture 12">
            <a:extLst>
              <a:ext uri="{FF2B5EF4-FFF2-40B4-BE49-F238E27FC236}">
                <a16:creationId xmlns:a16="http://schemas.microsoft.com/office/drawing/2014/main" id="{80C0D016-4A2E-D889-BC27-F41AE64F332B}"/>
              </a:ext>
            </a:extLst>
          </p:cNvPr>
          <p:cNvPicPr>
            <a:picLocks noChangeAspect="1"/>
          </p:cNvPicPr>
          <p:nvPr/>
        </p:nvPicPr>
        <p:blipFill>
          <a:blip r:embed="rId6"/>
          <a:stretch>
            <a:fillRect/>
          </a:stretch>
        </p:blipFill>
        <p:spPr>
          <a:xfrm>
            <a:off x="6222347" y="1609350"/>
            <a:ext cx="2540779" cy="3528377"/>
          </a:xfrm>
          <a:prstGeom prst="rect">
            <a:avLst/>
          </a:prstGeom>
        </p:spPr>
      </p:pic>
      <p:pic>
        <p:nvPicPr>
          <p:cNvPr id="15" name="Picture 14">
            <a:extLst>
              <a:ext uri="{FF2B5EF4-FFF2-40B4-BE49-F238E27FC236}">
                <a16:creationId xmlns:a16="http://schemas.microsoft.com/office/drawing/2014/main" id="{4A368FDC-398C-CF10-02C0-C2201F521FAF}"/>
              </a:ext>
            </a:extLst>
          </p:cNvPr>
          <p:cNvPicPr>
            <a:picLocks noChangeAspect="1"/>
          </p:cNvPicPr>
          <p:nvPr/>
        </p:nvPicPr>
        <p:blipFill>
          <a:blip r:embed="rId7"/>
          <a:stretch>
            <a:fillRect/>
          </a:stretch>
        </p:blipFill>
        <p:spPr>
          <a:xfrm>
            <a:off x="8886310" y="1634860"/>
            <a:ext cx="2424783" cy="3491288"/>
          </a:xfrm>
          <a:prstGeom prst="rect">
            <a:avLst/>
          </a:prstGeom>
        </p:spPr>
      </p:pic>
    </p:spTree>
    <p:extLst>
      <p:ext uri="{BB962C8B-B14F-4D97-AF65-F5344CB8AC3E}">
        <p14:creationId xmlns:p14="http://schemas.microsoft.com/office/powerpoint/2010/main" val="1510145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BC855-114B-F61D-4100-40D6D0E7694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9C83A0E-AE12-D38F-A4E2-CFB029BC08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5360" y="115500"/>
            <a:ext cx="3450576" cy="890900"/>
          </a:xfrm>
          <a:prstGeom prst="rect">
            <a:avLst/>
          </a:prstGeom>
        </p:spPr>
      </p:pic>
      <p:sp>
        <p:nvSpPr>
          <p:cNvPr id="6" name="Rectangle 5">
            <a:extLst>
              <a:ext uri="{FF2B5EF4-FFF2-40B4-BE49-F238E27FC236}">
                <a16:creationId xmlns:a16="http://schemas.microsoft.com/office/drawing/2014/main" id="{E1133E5B-FFDC-B8EB-81CB-DDE6FFEEAB78}"/>
              </a:ext>
            </a:extLst>
          </p:cNvPr>
          <p:cNvSpPr/>
          <p:nvPr/>
        </p:nvSpPr>
        <p:spPr>
          <a:xfrm>
            <a:off x="0" y="6548284"/>
            <a:ext cx="12192000" cy="309716"/>
          </a:xfrm>
          <a:prstGeom prst="rect">
            <a:avLst/>
          </a:prstGeom>
          <a:solidFill>
            <a:srgbClr val="00797B"/>
          </a:solidFill>
          <a:ln>
            <a:solidFill>
              <a:srgbClr val="0079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09414993-10EF-4BE6-6BCB-53E43BF28BF2}"/>
              </a:ext>
            </a:extLst>
          </p:cNvPr>
          <p:cNvSpPr>
            <a:spLocks noGrp="1"/>
          </p:cNvSpPr>
          <p:nvPr>
            <p:ph type="title" idx="4294967295"/>
          </p:nvPr>
        </p:nvSpPr>
        <p:spPr>
          <a:xfrm>
            <a:off x="0" y="317500"/>
            <a:ext cx="6851650" cy="487363"/>
          </a:xfrm>
          <a:solidFill>
            <a:srgbClr val="00797B"/>
          </a:solidFill>
        </p:spPr>
        <p:txBody>
          <a:bodyPr>
            <a:noAutofit/>
          </a:bodyPr>
          <a:lstStyle/>
          <a:p>
            <a:r>
              <a:rPr lang="en-GB" sz="3600" dirty="0">
                <a:solidFill>
                  <a:schemeClr val="bg1"/>
                </a:solidFill>
                <a:latin typeface="+mn-lt"/>
              </a:rPr>
              <a:t>Average BMs by Institution Type</a:t>
            </a:r>
          </a:p>
        </p:txBody>
      </p:sp>
      <p:sp>
        <p:nvSpPr>
          <p:cNvPr id="10" name="Rectangle 1">
            <a:extLst>
              <a:ext uri="{FF2B5EF4-FFF2-40B4-BE49-F238E27FC236}">
                <a16:creationId xmlns:a16="http://schemas.microsoft.com/office/drawing/2014/main" id="{1341398F-3930-3E06-6E20-485DCA8AEE95}"/>
              </a:ext>
            </a:extLst>
          </p:cNvPr>
          <p:cNvSpPr>
            <a:spLocks noChangeArrowheads="1"/>
          </p:cNvSpPr>
          <p:nvPr/>
        </p:nvSpPr>
        <p:spPr bwMode="auto">
          <a:xfrm>
            <a:off x="-3685953" y="-422275"/>
            <a:ext cx="19563906" cy="1274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2" name="TextBox 1">
            <a:extLst>
              <a:ext uri="{FF2B5EF4-FFF2-40B4-BE49-F238E27FC236}">
                <a16:creationId xmlns:a16="http://schemas.microsoft.com/office/drawing/2014/main" id="{68172E35-8E0D-E9B9-F20B-43C16EE350CD}"/>
              </a:ext>
            </a:extLst>
          </p:cNvPr>
          <p:cNvSpPr txBox="1"/>
          <p:nvPr/>
        </p:nvSpPr>
        <p:spPr>
          <a:xfrm>
            <a:off x="335360" y="1070479"/>
            <a:ext cx="11116235" cy="5170646"/>
          </a:xfrm>
          <a:prstGeom prst="rect">
            <a:avLst/>
          </a:prstGeom>
          <a:noFill/>
        </p:spPr>
        <p:txBody>
          <a:bodyPr wrap="square" rtlCol="0">
            <a:spAutoFit/>
          </a:bodyPr>
          <a:lstStyle/>
          <a:p>
            <a:r>
              <a:rPr lang="en-GB" sz="2400" b="1" dirty="0">
                <a:solidFill>
                  <a:schemeClr val="tx1">
                    <a:lumMod val="50000"/>
                  </a:schemeClr>
                </a:solidFill>
              </a:rPr>
              <a:t>Gatsby Benchmark 6 – Experiences of the workplace </a:t>
            </a:r>
          </a:p>
          <a:p>
            <a:endParaRPr lang="en-GB" sz="1000" dirty="0">
              <a:solidFill>
                <a:schemeClr val="tx1">
                  <a:lumMod val="50000"/>
                </a:schemeClr>
              </a:solidFill>
            </a:endParaRPr>
          </a:p>
          <a:p>
            <a:r>
              <a:rPr lang="en-GB" sz="2400" dirty="0">
                <a:solidFill>
                  <a:schemeClr val="tx1">
                    <a:lumMod val="50000"/>
                  </a:schemeClr>
                </a:solidFill>
              </a:rPr>
              <a:t>A meaningful experience will:</a:t>
            </a:r>
          </a:p>
          <a:p>
            <a:pPr marL="342900" lvl="0" indent="-342900">
              <a:buFont typeface="Arial" panose="020B0604020202020204" pitchFamily="34" charset="0"/>
              <a:buChar char="•"/>
            </a:pPr>
            <a:r>
              <a:rPr lang="en-GB" sz="2400" dirty="0">
                <a:solidFill>
                  <a:schemeClr val="tx1">
                    <a:lumMod val="50000"/>
                  </a:schemeClr>
                </a:solidFill>
              </a:rPr>
              <a:t>have a clear purpose, which is shared with the employer and the young person</a:t>
            </a:r>
          </a:p>
          <a:p>
            <a:pPr marL="342900" lvl="0" indent="-342900">
              <a:buFont typeface="Arial" panose="020B0604020202020204" pitchFamily="34" charset="0"/>
              <a:buChar char="•"/>
            </a:pPr>
            <a:r>
              <a:rPr lang="en-GB" sz="2400" dirty="0">
                <a:solidFill>
                  <a:schemeClr val="tx1">
                    <a:lumMod val="50000"/>
                  </a:schemeClr>
                </a:solidFill>
              </a:rPr>
              <a:t>be underpinned by learning outcomes that are appropriate to the needs of the young person</a:t>
            </a:r>
          </a:p>
          <a:p>
            <a:pPr marL="342900" lvl="0" indent="-342900">
              <a:buFont typeface="Arial" panose="020B0604020202020204" pitchFamily="34" charset="0"/>
              <a:buChar char="•"/>
            </a:pPr>
            <a:r>
              <a:rPr lang="en-GB" sz="2400" dirty="0">
                <a:solidFill>
                  <a:schemeClr val="tx1">
                    <a:lumMod val="50000"/>
                  </a:schemeClr>
                </a:solidFill>
              </a:rPr>
              <a:t>involve extensive two-way interactions between the young person and employees</a:t>
            </a:r>
          </a:p>
          <a:p>
            <a:pPr marL="342900" lvl="0" indent="-342900">
              <a:buFont typeface="Arial" panose="020B0604020202020204" pitchFamily="34" charset="0"/>
              <a:buChar char="•"/>
            </a:pPr>
            <a:r>
              <a:rPr lang="en-GB" sz="2400" dirty="0">
                <a:solidFill>
                  <a:schemeClr val="tx1">
                    <a:lumMod val="50000"/>
                  </a:schemeClr>
                </a:solidFill>
              </a:rPr>
              <a:t>include opportunities for young people to meet a range of different people from the workplace</a:t>
            </a:r>
          </a:p>
          <a:p>
            <a:pPr marL="342900" lvl="0" indent="-342900">
              <a:buFont typeface="Arial" panose="020B0604020202020204" pitchFamily="34" charset="0"/>
              <a:buChar char="•"/>
            </a:pPr>
            <a:r>
              <a:rPr lang="en-GB" sz="2400" dirty="0">
                <a:solidFill>
                  <a:srgbClr val="FE6454"/>
                </a:solidFill>
              </a:rPr>
              <a:t>include opportunities for young people to perform a task set by the employer or to produce a piece of work relevant to that workplace</a:t>
            </a:r>
          </a:p>
          <a:p>
            <a:pPr marL="342900" lvl="0" indent="-342900">
              <a:buFont typeface="Arial" panose="020B0604020202020204" pitchFamily="34" charset="0"/>
              <a:buChar char="•"/>
            </a:pPr>
            <a:r>
              <a:rPr lang="en-GB" sz="2400" dirty="0">
                <a:solidFill>
                  <a:schemeClr val="tx1">
                    <a:lumMod val="50000"/>
                  </a:schemeClr>
                </a:solidFill>
              </a:rPr>
              <a:t>include the employer providing feedback to the young person about their work</a:t>
            </a:r>
          </a:p>
          <a:p>
            <a:pPr marL="342900" lvl="0" indent="-342900">
              <a:buFont typeface="Arial" panose="020B0604020202020204" pitchFamily="34" charset="0"/>
              <a:buChar char="•"/>
            </a:pPr>
            <a:r>
              <a:rPr lang="en-GB" sz="2400" dirty="0">
                <a:solidFill>
                  <a:schemeClr val="tx1">
                    <a:lumMod val="50000"/>
                  </a:schemeClr>
                </a:solidFill>
              </a:rPr>
              <a:t>be followed by opportunities for the young person to reflect on the insights, knowledge or skills gained through their experience</a:t>
            </a:r>
          </a:p>
        </p:txBody>
      </p:sp>
      <p:pic>
        <p:nvPicPr>
          <p:cNvPr id="4" name="Picture 3">
            <a:extLst>
              <a:ext uri="{FF2B5EF4-FFF2-40B4-BE49-F238E27FC236}">
                <a16:creationId xmlns:a16="http://schemas.microsoft.com/office/drawing/2014/main" id="{6EEC745C-4D69-A389-2EE2-F3A71F747C2E}"/>
              </a:ext>
            </a:extLst>
          </p:cNvPr>
          <p:cNvPicPr>
            <a:picLocks noChangeAspect="1"/>
          </p:cNvPicPr>
          <p:nvPr/>
        </p:nvPicPr>
        <p:blipFill>
          <a:blip r:embed="rId4"/>
          <a:stretch>
            <a:fillRect/>
          </a:stretch>
        </p:blipFill>
        <p:spPr>
          <a:xfrm>
            <a:off x="425371" y="323655"/>
            <a:ext cx="1890210" cy="549183"/>
          </a:xfrm>
          <a:prstGeom prst="rect">
            <a:avLst/>
          </a:prstGeom>
        </p:spPr>
      </p:pic>
    </p:spTree>
    <p:extLst>
      <p:ext uri="{BB962C8B-B14F-4D97-AF65-F5344CB8AC3E}">
        <p14:creationId xmlns:p14="http://schemas.microsoft.com/office/powerpoint/2010/main" val="171599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602D5-22B4-EE77-E30A-40080AFA9A0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B7C9F4A-B185-A079-44B2-C9518DF7B1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5360" y="115500"/>
            <a:ext cx="3450576" cy="890900"/>
          </a:xfrm>
          <a:prstGeom prst="rect">
            <a:avLst/>
          </a:prstGeom>
        </p:spPr>
      </p:pic>
      <p:sp>
        <p:nvSpPr>
          <p:cNvPr id="6" name="Rectangle 5">
            <a:extLst>
              <a:ext uri="{FF2B5EF4-FFF2-40B4-BE49-F238E27FC236}">
                <a16:creationId xmlns:a16="http://schemas.microsoft.com/office/drawing/2014/main" id="{0BBD62BC-EEE0-72EE-C89F-95AB399A9CF7}"/>
              </a:ext>
            </a:extLst>
          </p:cNvPr>
          <p:cNvSpPr/>
          <p:nvPr/>
        </p:nvSpPr>
        <p:spPr>
          <a:xfrm>
            <a:off x="0" y="6548284"/>
            <a:ext cx="12192000" cy="309716"/>
          </a:xfrm>
          <a:prstGeom prst="rect">
            <a:avLst/>
          </a:prstGeom>
          <a:solidFill>
            <a:srgbClr val="00797B"/>
          </a:solidFill>
          <a:ln>
            <a:solidFill>
              <a:srgbClr val="0079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2A6EA9B4-C476-EFC4-4E10-B5DEBE2948D5}"/>
              </a:ext>
            </a:extLst>
          </p:cNvPr>
          <p:cNvSpPr>
            <a:spLocks noGrp="1"/>
          </p:cNvSpPr>
          <p:nvPr>
            <p:ph type="title" idx="4294967295"/>
          </p:nvPr>
        </p:nvSpPr>
        <p:spPr>
          <a:xfrm>
            <a:off x="0" y="317500"/>
            <a:ext cx="6851650" cy="487363"/>
          </a:xfrm>
          <a:solidFill>
            <a:srgbClr val="00797B"/>
          </a:solidFill>
        </p:spPr>
        <p:txBody>
          <a:bodyPr>
            <a:noAutofit/>
          </a:bodyPr>
          <a:lstStyle/>
          <a:p>
            <a:r>
              <a:rPr lang="en-GB" sz="3600" dirty="0">
                <a:solidFill>
                  <a:schemeClr val="bg1"/>
                </a:solidFill>
                <a:latin typeface="+mn-lt"/>
              </a:rPr>
              <a:t>Average BMs by Institution Type</a:t>
            </a:r>
          </a:p>
        </p:txBody>
      </p:sp>
      <p:sp>
        <p:nvSpPr>
          <p:cNvPr id="10" name="Rectangle 1">
            <a:extLst>
              <a:ext uri="{FF2B5EF4-FFF2-40B4-BE49-F238E27FC236}">
                <a16:creationId xmlns:a16="http://schemas.microsoft.com/office/drawing/2014/main" id="{B7314702-63F6-5898-C30F-E0BDDD8D57C3}"/>
              </a:ext>
            </a:extLst>
          </p:cNvPr>
          <p:cNvSpPr>
            <a:spLocks noChangeArrowheads="1"/>
          </p:cNvSpPr>
          <p:nvPr/>
        </p:nvSpPr>
        <p:spPr bwMode="auto">
          <a:xfrm>
            <a:off x="-3685953" y="-422275"/>
            <a:ext cx="19563906" cy="1274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pic>
        <p:nvPicPr>
          <p:cNvPr id="4" name="Picture 3">
            <a:extLst>
              <a:ext uri="{FF2B5EF4-FFF2-40B4-BE49-F238E27FC236}">
                <a16:creationId xmlns:a16="http://schemas.microsoft.com/office/drawing/2014/main" id="{EA1D7460-78A9-6CE4-5B86-447F53DC1D1A}"/>
              </a:ext>
            </a:extLst>
          </p:cNvPr>
          <p:cNvPicPr>
            <a:picLocks noChangeAspect="1"/>
          </p:cNvPicPr>
          <p:nvPr/>
        </p:nvPicPr>
        <p:blipFill>
          <a:blip r:embed="rId4"/>
          <a:stretch>
            <a:fillRect/>
          </a:stretch>
        </p:blipFill>
        <p:spPr>
          <a:xfrm>
            <a:off x="425371" y="323655"/>
            <a:ext cx="1890210" cy="549183"/>
          </a:xfrm>
          <a:prstGeom prst="rect">
            <a:avLst/>
          </a:prstGeom>
        </p:spPr>
      </p:pic>
      <p:pic>
        <p:nvPicPr>
          <p:cNvPr id="8" name="Picture 7">
            <a:extLst>
              <a:ext uri="{FF2B5EF4-FFF2-40B4-BE49-F238E27FC236}">
                <a16:creationId xmlns:a16="http://schemas.microsoft.com/office/drawing/2014/main" id="{AF0AA3B9-6CBE-E034-F552-F4478E37EFDD}"/>
              </a:ext>
            </a:extLst>
          </p:cNvPr>
          <p:cNvPicPr>
            <a:picLocks noChangeAspect="1"/>
          </p:cNvPicPr>
          <p:nvPr/>
        </p:nvPicPr>
        <p:blipFill>
          <a:blip r:embed="rId5"/>
          <a:stretch>
            <a:fillRect/>
          </a:stretch>
        </p:blipFill>
        <p:spPr>
          <a:xfrm>
            <a:off x="146064" y="1537784"/>
            <a:ext cx="7041105" cy="3104238"/>
          </a:xfrm>
          <a:prstGeom prst="rect">
            <a:avLst/>
          </a:prstGeom>
        </p:spPr>
      </p:pic>
      <p:pic>
        <p:nvPicPr>
          <p:cNvPr id="11" name="Picture 10">
            <a:extLst>
              <a:ext uri="{FF2B5EF4-FFF2-40B4-BE49-F238E27FC236}">
                <a16:creationId xmlns:a16="http://schemas.microsoft.com/office/drawing/2014/main" id="{EEFB8310-7D1B-05D4-2EBD-9BBF13B8895E}"/>
              </a:ext>
            </a:extLst>
          </p:cNvPr>
          <p:cNvPicPr>
            <a:picLocks noChangeAspect="1"/>
          </p:cNvPicPr>
          <p:nvPr/>
        </p:nvPicPr>
        <p:blipFill>
          <a:blip r:embed="rId6"/>
          <a:srcRect l="24771"/>
          <a:stretch>
            <a:fillRect/>
          </a:stretch>
        </p:blipFill>
        <p:spPr>
          <a:xfrm>
            <a:off x="7266130" y="2483895"/>
            <a:ext cx="4618469" cy="3456732"/>
          </a:xfrm>
          <a:prstGeom prst="rect">
            <a:avLst/>
          </a:prstGeom>
        </p:spPr>
      </p:pic>
    </p:spTree>
    <p:extLst>
      <p:ext uri="{BB962C8B-B14F-4D97-AF65-F5344CB8AC3E}">
        <p14:creationId xmlns:p14="http://schemas.microsoft.com/office/powerpoint/2010/main" val="196770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3BA54-B975-FC04-8379-CC4D08A3A5F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276538C-21F4-393D-E3B7-1BBB896772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5360" y="115500"/>
            <a:ext cx="3450576" cy="890900"/>
          </a:xfrm>
          <a:prstGeom prst="rect">
            <a:avLst/>
          </a:prstGeom>
        </p:spPr>
      </p:pic>
      <p:sp>
        <p:nvSpPr>
          <p:cNvPr id="6" name="Rectangle 5">
            <a:extLst>
              <a:ext uri="{FF2B5EF4-FFF2-40B4-BE49-F238E27FC236}">
                <a16:creationId xmlns:a16="http://schemas.microsoft.com/office/drawing/2014/main" id="{68955911-F38B-C3AF-767D-7CD01DB1038A}"/>
              </a:ext>
            </a:extLst>
          </p:cNvPr>
          <p:cNvSpPr/>
          <p:nvPr/>
        </p:nvSpPr>
        <p:spPr>
          <a:xfrm>
            <a:off x="0" y="6548284"/>
            <a:ext cx="12192000" cy="309716"/>
          </a:xfrm>
          <a:prstGeom prst="rect">
            <a:avLst/>
          </a:prstGeom>
          <a:solidFill>
            <a:srgbClr val="00797B"/>
          </a:solidFill>
          <a:ln>
            <a:solidFill>
              <a:srgbClr val="0079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6B4F83F6-D156-281A-8FD0-983DED1B0246}"/>
              </a:ext>
            </a:extLst>
          </p:cNvPr>
          <p:cNvSpPr>
            <a:spLocks noGrp="1"/>
          </p:cNvSpPr>
          <p:nvPr>
            <p:ph type="title" idx="4294967295"/>
          </p:nvPr>
        </p:nvSpPr>
        <p:spPr>
          <a:xfrm>
            <a:off x="0" y="317500"/>
            <a:ext cx="6851650" cy="487363"/>
          </a:xfrm>
          <a:solidFill>
            <a:srgbClr val="00797B"/>
          </a:solidFill>
        </p:spPr>
        <p:txBody>
          <a:bodyPr>
            <a:noAutofit/>
          </a:bodyPr>
          <a:lstStyle/>
          <a:p>
            <a:r>
              <a:rPr lang="en-GB" sz="3600" dirty="0">
                <a:solidFill>
                  <a:schemeClr val="bg1"/>
                </a:solidFill>
                <a:latin typeface="+mn-lt"/>
              </a:rPr>
              <a:t>Average BMs by Institution Type</a:t>
            </a:r>
          </a:p>
        </p:txBody>
      </p:sp>
      <p:sp>
        <p:nvSpPr>
          <p:cNvPr id="10" name="Rectangle 1">
            <a:extLst>
              <a:ext uri="{FF2B5EF4-FFF2-40B4-BE49-F238E27FC236}">
                <a16:creationId xmlns:a16="http://schemas.microsoft.com/office/drawing/2014/main" id="{CF9FCD6E-8E6A-FA4A-E4A6-A393EC60F994}"/>
              </a:ext>
            </a:extLst>
          </p:cNvPr>
          <p:cNvSpPr>
            <a:spLocks noChangeArrowheads="1"/>
          </p:cNvSpPr>
          <p:nvPr/>
        </p:nvSpPr>
        <p:spPr bwMode="auto">
          <a:xfrm>
            <a:off x="-3685953" y="-422275"/>
            <a:ext cx="19563906" cy="1274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pic>
        <p:nvPicPr>
          <p:cNvPr id="4" name="Picture 3">
            <a:extLst>
              <a:ext uri="{FF2B5EF4-FFF2-40B4-BE49-F238E27FC236}">
                <a16:creationId xmlns:a16="http://schemas.microsoft.com/office/drawing/2014/main" id="{6A37922C-7486-1D76-5D38-1AC2A536FE10}"/>
              </a:ext>
            </a:extLst>
          </p:cNvPr>
          <p:cNvPicPr>
            <a:picLocks noChangeAspect="1"/>
          </p:cNvPicPr>
          <p:nvPr/>
        </p:nvPicPr>
        <p:blipFill>
          <a:blip r:embed="rId4"/>
          <a:stretch>
            <a:fillRect/>
          </a:stretch>
        </p:blipFill>
        <p:spPr>
          <a:xfrm>
            <a:off x="425371" y="323655"/>
            <a:ext cx="1890210" cy="549183"/>
          </a:xfrm>
          <a:prstGeom prst="rect">
            <a:avLst/>
          </a:prstGeom>
        </p:spPr>
      </p:pic>
      <p:pic>
        <p:nvPicPr>
          <p:cNvPr id="2" name="Content Placeholder 4">
            <a:extLst>
              <a:ext uri="{FF2B5EF4-FFF2-40B4-BE49-F238E27FC236}">
                <a16:creationId xmlns:a16="http://schemas.microsoft.com/office/drawing/2014/main" id="{86F32B52-1630-D02E-197C-98AC0A3FA1CB}"/>
              </a:ext>
            </a:extLst>
          </p:cNvPr>
          <p:cNvPicPr>
            <a:picLocks noChangeAspect="1"/>
          </p:cNvPicPr>
          <p:nvPr/>
        </p:nvPicPr>
        <p:blipFill>
          <a:blip r:embed="rId5"/>
          <a:stretch>
            <a:fillRect/>
          </a:stretch>
        </p:blipFill>
        <p:spPr>
          <a:xfrm>
            <a:off x="188868" y="2033845"/>
            <a:ext cx="11814264" cy="2222851"/>
          </a:xfrm>
          <a:prstGeom prst="rect">
            <a:avLst/>
          </a:prstGeom>
        </p:spPr>
      </p:pic>
    </p:spTree>
    <p:extLst>
      <p:ext uri="{BB962C8B-B14F-4D97-AF65-F5344CB8AC3E}">
        <p14:creationId xmlns:p14="http://schemas.microsoft.com/office/powerpoint/2010/main" val="640180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BC959-27FC-54B0-7B2A-3FEEAB2B713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14FF669-BC1F-847B-039A-61986AF827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5360" y="115500"/>
            <a:ext cx="3450576" cy="890900"/>
          </a:xfrm>
          <a:prstGeom prst="rect">
            <a:avLst/>
          </a:prstGeom>
        </p:spPr>
      </p:pic>
      <p:sp>
        <p:nvSpPr>
          <p:cNvPr id="6" name="Rectangle 5">
            <a:extLst>
              <a:ext uri="{FF2B5EF4-FFF2-40B4-BE49-F238E27FC236}">
                <a16:creationId xmlns:a16="http://schemas.microsoft.com/office/drawing/2014/main" id="{3CE7BD28-DC2C-6E62-5B1B-4D5F1B4752B6}"/>
              </a:ext>
            </a:extLst>
          </p:cNvPr>
          <p:cNvSpPr/>
          <p:nvPr/>
        </p:nvSpPr>
        <p:spPr>
          <a:xfrm>
            <a:off x="0" y="6548284"/>
            <a:ext cx="12192000" cy="309716"/>
          </a:xfrm>
          <a:prstGeom prst="rect">
            <a:avLst/>
          </a:prstGeom>
          <a:solidFill>
            <a:srgbClr val="00797B"/>
          </a:solidFill>
          <a:ln>
            <a:solidFill>
              <a:srgbClr val="0079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ABCE8C79-4F9D-D6AF-3888-9F6798D547BB}"/>
              </a:ext>
            </a:extLst>
          </p:cNvPr>
          <p:cNvSpPr>
            <a:spLocks noGrp="1"/>
          </p:cNvSpPr>
          <p:nvPr>
            <p:ph type="title" idx="4294967295"/>
          </p:nvPr>
        </p:nvSpPr>
        <p:spPr>
          <a:xfrm>
            <a:off x="0" y="317500"/>
            <a:ext cx="6851650" cy="487363"/>
          </a:xfrm>
          <a:solidFill>
            <a:srgbClr val="00797B"/>
          </a:solidFill>
        </p:spPr>
        <p:txBody>
          <a:bodyPr>
            <a:noAutofit/>
          </a:bodyPr>
          <a:lstStyle/>
          <a:p>
            <a:r>
              <a:rPr lang="en-GB" sz="3600" dirty="0">
                <a:solidFill>
                  <a:schemeClr val="bg1"/>
                </a:solidFill>
                <a:latin typeface="+mn-lt"/>
              </a:rPr>
              <a:t>Average BMs by Institution Type</a:t>
            </a:r>
          </a:p>
        </p:txBody>
      </p:sp>
      <p:sp>
        <p:nvSpPr>
          <p:cNvPr id="10" name="Rectangle 1">
            <a:extLst>
              <a:ext uri="{FF2B5EF4-FFF2-40B4-BE49-F238E27FC236}">
                <a16:creationId xmlns:a16="http://schemas.microsoft.com/office/drawing/2014/main" id="{4EBB8008-52C8-3CC3-9ABC-96B92642DC2A}"/>
              </a:ext>
            </a:extLst>
          </p:cNvPr>
          <p:cNvSpPr>
            <a:spLocks noChangeArrowheads="1"/>
          </p:cNvSpPr>
          <p:nvPr/>
        </p:nvSpPr>
        <p:spPr bwMode="auto">
          <a:xfrm>
            <a:off x="-3685953" y="-422275"/>
            <a:ext cx="19563906" cy="1274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2" name="TextBox 1">
            <a:extLst>
              <a:ext uri="{FF2B5EF4-FFF2-40B4-BE49-F238E27FC236}">
                <a16:creationId xmlns:a16="http://schemas.microsoft.com/office/drawing/2014/main" id="{DF7BDCB9-58AF-CDF8-A2A4-16257B1623BB}"/>
              </a:ext>
            </a:extLst>
          </p:cNvPr>
          <p:cNvSpPr txBox="1"/>
          <p:nvPr/>
        </p:nvSpPr>
        <p:spPr>
          <a:xfrm>
            <a:off x="335360" y="1070479"/>
            <a:ext cx="11116235" cy="4770537"/>
          </a:xfrm>
          <a:prstGeom prst="rect">
            <a:avLst/>
          </a:prstGeom>
          <a:noFill/>
        </p:spPr>
        <p:txBody>
          <a:bodyPr wrap="square" rtlCol="0">
            <a:spAutoFit/>
          </a:bodyPr>
          <a:lstStyle/>
          <a:p>
            <a:r>
              <a:rPr lang="en-GB" sz="3200" b="1" dirty="0">
                <a:solidFill>
                  <a:schemeClr val="tx1">
                    <a:lumMod val="50000"/>
                  </a:schemeClr>
                </a:solidFill>
              </a:rPr>
              <a:t>10 minutes </a:t>
            </a:r>
          </a:p>
          <a:p>
            <a:endParaRPr lang="en-GB" sz="2400" b="1" dirty="0">
              <a:solidFill>
                <a:schemeClr val="tx1">
                  <a:lumMod val="50000"/>
                </a:schemeClr>
              </a:solidFill>
            </a:endParaRPr>
          </a:p>
          <a:p>
            <a:r>
              <a:rPr lang="en-GB" sz="2400" b="1" dirty="0">
                <a:solidFill>
                  <a:schemeClr val="tx1">
                    <a:lumMod val="50000"/>
                  </a:schemeClr>
                </a:solidFill>
              </a:rPr>
              <a:t>In your groups consider:</a:t>
            </a:r>
          </a:p>
          <a:p>
            <a:endParaRPr lang="en-GB" sz="2400" b="1" dirty="0">
              <a:solidFill>
                <a:schemeClr val="tx1">
                  <a:lumMod val="50000"/>
                </a:schemeClr>
              </a:solidFill>
            </a:endParaRPr>
          </a:p>
          <a:p>
            <a:pPr marL="457200" indent="-457200">
              <a:buAutoNum type="arabicPeriod"/>
            </a:pPr>
            <a:r>
              <a:rPr lang="en-GB" sz="2000" b="1" dirty="0">
                <a:solidFill>
                  <a:schemeClr val="accent4">
                    <a:lumMod val="10000"/>
                  </a:schemeClr>
                </a:solidFill>
              </a:rPr>
              <a:t>What does great work in your sector look like?</a:t>
            </a:r>
          </a:p>
          <a:p>
            <a:r>
              <a:rPr lang="en-GB" sz="2000" dirty="0">
                <a:solidFill>
                  <a:schemeClr val="accent4">
                    <a:lumMod val="10000"/>
                  </a:schemeClr>
                </a:solidFill>
              </a:rPr>
              <a:t>We want students to experience authentic industry thinking and understand what employers value.</a:t>
            </a:r>
          </a:p>
          <a:p>
            <a:pPr marL="457200" indent="-457200">
              <a:buAutoNum type="arabicPeriod"/>
            </a:pPr>
            <a:endParaRPr lang="en-GB" sz="2000" dirty="0">
              <a:solidFill>
                <a:schemeClr val="accent4">
                  <a:lumMod val="10000"/>
                </a:schemeClr>
              </a:solidFill>
            </a:endParaRPr>
          </a:p>
          <a:p>
            <a:r>
              <a:rPr lang="en-GB" sz="2000" b="1" dirty="0">
                <a:solidFill>
                  <a:schemeClr val="accent4">
                    <a:lumMod val="10000"/>
                  </a:schemeClr>
                </a:solidFill>
              </a:rPr>
              <a:t>2. What challenges does your sector currently face?</a:t>
            </a:r>
          </a:p>
          <a:p>
            <a:r>
              <a:rPr lang="en-GB" sz="2000" dirty="0">
                <a:solidFill>
                  <a:schemeClr val="accent4">
                    <a:lumMod val="10000"/>
                  </a:schemeClr>
                </a:solidFill>
              </a:rPr>
              <a:t>The most engaging student challenges are based on genuine business problems and opportunities.</a:t>
            </a:r>
          </a:p>
          <a:p>
            <a:endParaRPr lang="en-GB" sz="2000" dirty="0">
              <a:solidFill>
                <a:schemeClr val="accent4">
                  <a:lumMod val="10000"/>
                </a:schemeClr>
              </a:solidFill>
            </a:endParaRPr>
          </a:p>
          <a:p>
            <a:r>
              <a:rPr lang="en-GB" sz="2000" b="1" dirty="0">
                <a:solidFill>
                  <a:schemeClr val="accent4">
                    <a:lumMod val="10000"/>
                  </a:schemeClr>
                </a:solidFill>
              </a:rPr>
              <a:t>3. What skills and behaviours do young people need?</a:t>
            </a:r>
            <a:br>
              <a:rPr lang="en-GB" sz="2000" b="1" dirty="0">
                <a:solidFill>
                  <a:schemeClr val="accent4">
                    <a:lumMod val="10000"/>
                  </a:schemeClr>
                </a:solidFill>
              </a:rPr>
            </a:br>
            <a:r>
              <a:rPr lang="en-GB" sz="2000" dirty="0">
                <a:solidFill>
                  <a:schemeClr val="accent4">
                    <a:lumMod val="10000"/>
                  </a:schemeClr>
                </a:solidFill>
              </a:rPr>
              <a:t>We want every challenge to develop the knowledge, skills and attributes that employers are seeking</a:t>
            </a:r>
            <a:r>
              <a:rPr lang="en-GB" sz="1600" dirty="0">
                <a:solidFill>
                  <a:schemeClr val="accent4">
                    <a:lumMod val="10000"/>
                  </a:schemeClr>
                </a:solidFill>
              </a:rPr>
              <a:t>.</a:t>
            </a:r>
          </a:p>
          <a:p>
            <a:endParaRPr lang="en-GB" sz="1600" dirty="0">
              <a:solidFill>
                <a:schemeClr val="accent4">
                  <a:lumMod val="10000"/>
                </a:schemeClr>
              </a:solidFill>
            </a:endParaRPr>
          </a:p>
          <a:p>
            <a:r>
              <a:rPr lang="en-GB" sz="2400" b="1" dirty="0">
                <a:solidFill>
                  <a:schemeClr val="tx1">
                    <a:lumMod val="50000"/>
                  </a:schemeClr>
                </a:solidFill>
              </a:rPr>
              <a:t> </a:t>
            </a:r>
            <a:endParaRPr lang="en-GB" sz="2400" dirty="0">
              <a:solidFill>
                <a:schemeClr val="tx1">
                  <a:lumMod val="50000"/>
                </a:schemeClr>
              </a:solidFill>
            </a:endParaRPr>
          </a:p>
        </p:txBody>
      </p:sp>
      <p:pic>
        <p:nvPicPr>
          <p:cNvPr id="4" name="Picture 3">
            <a:extLst>
              <a:ext uri="{FF2B5EF4-FFF2-40B4-BE49-F238E27FC236}">
                <a16:creationId xmlns:a16="http://schemas.microsoft.com/office/drawing/2014/main" id="{A25C5523-DB6D-EC1F-D8B0-4062327181FF}"/>
              </a:ext>
            </a:extLst>
          </p:cNvPr>
          <p:cNvPicPr>
            <a:picLocks noChangeAspect="1"/>
          </p:cNvPicPr>
          <p:nvPr/>
        </p:nvPicPr>
        <p:blipFill>
          <a:blip r:embed="rId4"/>
          <a:stretch>
            <a:fillRect/>
          </a:stretch>
        </p:blipFill>
        <p:spPr>
          <a:xfrm>
            <a:off x="425371" y="323655"/>
            <a:ext cx="1890210" cy="549183"/>
          </a:xfrm>
          <a:prstGeom prst="rect">
            <a:avLst/>
          </a:prstGeom>
        </p:spPr>
      </p:pic>
    </p:spTree>
    <p:extLst>
      <p:ext uri="{BB962C8B-B14F-4D97-AF65-F5344CB8AC3E}">
        <p14:creationId xmlns:p14="http://schemas.microsoft.com/office/powerpoint/2010/main" val="2432950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4B0B6-3475-4578-508F-1877500342A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8B2BDD7-CF36-4B2C-33C1-356D52608C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5360" y="115500"/>
            <a:ext cx="3450576" cy="890900"/>
          </a:xfrm>
          <a:prstGeom prst="rect">
            <a:avLst/>
          </a:prstGeom>
        </p:spPr>
      </p:pic>
      <p:sp>
        <p:nvSpPr>
          <p:cNvPr id="6" name="Rectangle 5">
            <a:extLst>
              <a:ext uri="{FF2B5EF4-FFF2-40B4-BE49-F238E27FC236}">
                <a16:creationId xmlns:a16="http://schemas.microsoft.com/office/drawing/2014/main" id="{394BDB33-68BB-CF2A-BECF-FD6A0065442A}"/>
              </a:ext>
            </a:extLst>
          </p:cNvPr>
          <p:cNvSpPr/>
          <p:nvPr/>
        </p:nvSpPr>
        <p:spPr>
          <a:xfrm>
            <a:off x="0" y="6548284"/>
            <a:ext cx="12192000" cy="309716"/>
          </a:xfrm>
          <a:prstGeom prst="rect">
            <a:avLst/>
          </a:prstGeom>
          <a:solidFill>
            <a:srgbClr val="00797B"/>
          </a:solidFill>
          <a:ln>
            <a:solidFill>
              <a:srgbClr val="0079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130B431D-DEC7-DE85-258D-060CF70A8DA9}"/>
              </a:ext>
            </a:extLst>
          </p:cNvPr>
          <p:cNvSpPr>
            <a:spLocks noGrp="1"/>
          </p:cNvSpPr>
          <p:nvPr>
            <p:ph type="title" idx="4294967295"/>
          </p:nvPr>
        </p:nvSpPr>
        <p:spPr>
          <a:xfrm>
            <a:off x="0" y="317500"/>
            <a:ext cx="6851650" cy="487363"/>
          </a:xfrm>
          <a:solidFill>
            <a:srgbClr val="00797B"/>
          </a:solidFill>
        </p:spPr>
        <p:txBody>
          <a:bodyPr>
            <a:noAutofit/>
          </a:bodyPr>
          <a:lstStyle/>
          <a:p>
            <a:r>
              <a:rPr lang="en-GB" sz="3600" dirty="0">
                <a:solidFill>
                  <a:schemeClr val="bg1"/>
                </a:solidFill>
                <a:latin typeface="+mn-lt"/>
              </a:rPr>
              <a:t>Average BMs by Institution Type</a:t>
            </a:r>
          </a:p>
        </p:txBody>
      </p:sp>
      <p:sp>
        <p:nvSpPr>
          <p:cNvPr id="10" name="Rectangle 1">
            <a:extLst>
              <a:ext uri="{FF2B5EF4-FFF2-40B4-BE49-F238E27FC236}">
                <a16:creationId xmlns:a16="http://schemas.microsoft.com/office/drawing/2014/main" id="{A093744A-C892-A7E9-0CD5-62E7A3D4D5F1}"/>
              </a:ext>
            </a:extLst>
          </p:cNvPr>
          <p:cNvSpPr>
            <a:spLocks noChangeArrowheads="1"/>
          </p:cNvSpPr>
          <p:nvPr/>
        </p:nvSpPr>
        <p:spPr bwMode="auto">
          <a:xfrm>
            <a:off x="-3685953" y="-422275"/>
            <a:ext cx="19563906" cy="1274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2" name="TextBox 1">
            <a:extLst>
              <a:ext uri="{FF2B5EF4-FFF2-40B4-BE49-F238E27FC236}">
                <a16:creationId xmlns:a16="http://schemas.microsoft.com/office/drawing/2014/main" id="{84396962-07BA-9CB7-DA33-473FB2183C73}"/>
              </a:ext>
            </a:extLst>
          </p:cNvPr>
          <p:cNvSpPr txBox="1"/>
          <p:nvPr/>
        </p:nvSpPr>
        <p:spPr>
          <a:xfrm>
            <a:off x="335361" y="1070479"/>
            <a:ext cx="6660740" cy="4955203"/>
          </a:xfrm>
          <a:prstGeom prst="rect">
            <a:avLst/>
          </a:prstGeom>
          <a:noFill/>
        </p:spPr>
        <p:txBody>
          <a:bodyPr wrap="square" rtlCol="0">
            <a:spAutoFit/>
          </a:bodyPr>
          <a:lstStyle/>
          <a:p>
            <a:r>
              <a:rPr lang="en-GB" sz="3200" b="1" dirty="0">
                <a:solidFill>
                  <a:schemeClr val="tx1">
                    <a:lumMod val="50000"/>
                  </a:schemeClr>
                </a:solidFill>
              </a:rPr>
              <a:t>20 minutes </a:t>
            </a:r>
          </a:p>
          <a:p>
            <a:endParaRPr lang="en-GB" sz="2000" b="1" dirty="0">
              <a:solidFill>
                <a:schemeClr val="tx1">
                  <a:lumMod val="50000"/>
                </a:schemeClr>
              </a:solidFill>
            </a:endParaRPr>
          </a:p>
          <a:p>
            <a:r>
              <a:rPr lang="en-GB" sz="2400" b="1" dirty="0">
                <a:solidFill>
                  <a:schemeClr val="tx1">
                    <a:lumMod val="50000"/>
                  </a:schemeClr>
                </a:solidFill>
              </a:rPr>
              <a:t>In your groups begin to pull together a challenge/task idea that could be delivered with young people. Using your worksheet consider:</a:t>
            </a:r>
          </a:p>
          <a:p>
            <a:endParaRPr lang="en-GB" sz="1400" dirty="0">
              <a:solidFill>
                <a:schemeClr val="accent4">
                  <a:lumMod val="10000"/>
                </a:schemeClr>
              </a:solidFill>
            </a:endParaRPr>
          </a:p>
          <a:p>
            <a:r>
              <a:rPr lang="en-GB" sz="2400" b="1" dirty="0">
                <a:solidFill>
                  <a:schemeClr val="accent4">
                    <a:lumMod val="10000"/>
                  </a:schemeClr>
                </a:solidFill>
              </a:rPr>
              <a:t>The Scenario - </a:t>
            </a:r>
            <a:r>
              <a:rPr lang="en-GB" sz="2400" dirty="0">
                <a:solidFill>
                  <a:schemeClr val="accent4">
                    <a:lumMod val="10000"/>
                  </a:schemeClr>
                </a:solidFill>
              </a:rPr>
              <a:t>A realistic problem or opportunity.</a:t>
            </a:r>
          </a:p>
          <a:p>
            <a:r>
              <a:rPr lang="en-GB" sz="2400" b="1" dirty="0">
                <a:solidFill>
                  <a:schemeClr val="accent4">
                    <a:lumMod val="10000"/>
                  </a:schemeClr>
                </a:solidFill>
              </a:rPr>
              <a:t>The Task – </a:t>
            </a:r>
            <a:r>
              <a:rPr lang="en-GB" sz="2400" dirty="0">
                <a:solidFill>
                  <a:schemeClr val="accent4">
                    <a:lumMod val="10000"/>
                  </a:schemeClr>
                </a:solidFill>
              </a:rPr>
              <a:t>What do you want students to do? What is their role? </a:t>
            </a:r>
          </a:p>
          <a:p>
            <a:r>
              <a:rPr lang="en-GB" sz="2400" b="1" dirty="0">
                <a:solidFill>
                  <a:schemeClr val="accent4">
                    <a:lumMod val="10000"/>
                  </a:schemeClr>
                </a:solidFill>
              </a:rPr>
              <a:t>The Output - </a:t>
            </a:r>
            <a:r>
              <a:rPr lang="en-GB" sz="2400" dirty="0">
                <a:solidFill>
                  <a:schemeClr val="accent4">
                    <a:lumMod val="10000"/>
                  </a:schemeClr>
                </a:solidFill>
              </a:rPr>
              <a:t>A presentation, proposal, campaign, design or recommendation that they can receive feedback on </a:t>
            </a:r>
          </a:p>
          <a:p>
            <a:endParaRPr lang="en-GB" sz="1400" dirty="0">
              <a:solidFill>
                <a:schemeClr val="accent4">
                  <a:lumMod val="10000"/>
                </a:schemeClr>
              </a:solidFill>
            </a:endParaRPr>
          </a:p>
          <a:p>
            <a:r>
              <a:rPr lang="en-GB" sz="2000" b="1" dirty="0">
                <a:solidFill>
                  <a:schemeClr val="tx1">
                    <a:lumMod val="50000"/>
                  </a:schemeClr>
                </a:solidFill>
              </a:rPr>
              <a:t> </a:t>
            </a:r>
            <a:endParaRPr lang="en-GB" sz="2000" dirty="0">
              <a:solidFill>
                <a:schemeClr val="tx1">
                  <a:lumMod val="50000"/>
                </a:schemeClr>
              </a:solidFill>
            </a:endParaRPr>
          </a:p>
        </p:txBody>
      </p:sp>
      <p:pic>
        <p:nvPicPr>
          <p:cNvPr id="4" name="Picture 3">
            <a:extLst>
              <a:ext uri="{FF2B5EF4-FFF2-40B4-BE49-F238E27FC236}">
                <a16:creationId xmlns:a16="http://schemas.microsoft.com/office/drawing/2014/main" id="{4A0D1C4E-0747-0BCF-871D-3B8ADEC5E3DA}"/>
              </a:ext>
            </a:extLst>
          </p:cNvPr>
          <p:cNvPicPr>
            <a:picLocks noChangeAspect="1"/>
          </p:cNvPicPr>
          <p:nvPr/>
        </p:nvPicPr>
        <p:blipFill>
          <a:blip r:embed="rId4"/>
          <a:stretch>
            <a:fillRect/>
          </a:stretch>
        </p:blipFill>
        <p:spPr>
          <a:xfrm>
            <a:off x="425371" y="323655"/>
            <a:ext cx="1890210" cy="549183"/>
          </a:xfrm>
          <a:prstGeom prst="rect">
            <a:avLst/>
          </a:prstGeom>
        </p:spPr>
      </p:pic>
      <p:pic>
        <p:nvPicPr>
          <p:cNvPr id="8" name="Picture 7">
            <a:extLst>
              <a:ext uri="{FF2B5EF4-FFF2-40B4-BE49-F238E27FC236}">
                <a16:creationId xmlns:a16="http://schemas.microsoft.com/office/drawing/2014/main" id="{03C6AE09-F439-AC9A-B349-D1F13D2409CF}"/>
              </a:ext>
            </a:extLst>
          </p:cNvPr>
          <p:cNvPicPr>
            <a:picLocks noChangeAspect="1"/>
          </p:cNvPicPr>
          <p:nvPr/>
        </p:nvPicPr>
        <p:blipFill>
          <a:blip r:embed="rId5"/>
          <a:stretch>
            <a:fillRect/>
          </a:stretch>
        </p:blipFill>
        <p:spPr>
          <a:xfrm>
            <a:off x="7198961" y="1122687"/>
            <a:ext cx="4845801" cy="4850786"/>
          </a:xfrm>
          <a:prstGeom prst="rect">
            <a:avLst/>
          </a:prstGeom>
        </p:spPr>
      </p:pic>
    </p:spTree>
    <p:extLst>
      <p:ext uri="{BB962C8B-B14F-4D97-AF65-F5344CB8AC3E}">
        <p14:creationId xmlns:p14="http://schemas.microsoft.com/office/powerpoint/2010/main" val="288376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AFA26-E2A8-FC41-FEA7-DF851D4F794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A5A24EF-E41F-7AC2-C19D-5AB7E6C7CA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5360" y="115500"/>
            <a:ext cx="3450576" cy="890900"/>
          </a:xfrm>
          <a:prstGeom prst="rect">
            <a:avLst/>
          </a:prstGeom>
        </p:spPr>
      </p:pic>
      <p:sp>
        <p:nvSpPr>
          <p:cNvPr id="6" name="Rectangle 5">
            <a:extLst>
              <a:ext uri="{FF2B5EF4-FFF2-40B4-BE49-F238E27FC236}">
                <a16:creationId xmlns:a16="http://schemas.microsoft.com/office/drawing/2014/main" id="{AAD575ED-1DA5-8186-1A19-E955132C94A7}"/>
              </a:ext>
            </a:extLst>
          </p:cNvPr>
          <p:cNvSpPr/>
          <p:nvPr/>
        </p:nvSpPr>
        <p:spPr>
          <a:xfrm>
            <a:off x="0" y="6548284"/>
            <a:ext cx="12192000" cy="309716"/>
          </a:xfrm>
          <a:prstGeom prst="rect">
            <a:avLst/>
          </a:prstGeom>
          <a:solidFill>
            <a:srgbClr val="00797B"/>
          </a:solidFill>
          <a:ln>
            <a:solidFill>
              <a:srgbClr val="0079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99686A21-355C-F670-4905-0B56285898EA}"/>
              </a:ext>
            </a:extLst>
          </p:cNvPr>
          <p:cNvSpPr>
            <a:spLocks noGrp="1"/>
          </p:cNvSpPr>
          <p:nvPr>
            <p:ph type="title" idx="4294967295"/>
          </p:nvPr>
        </p:nvSpPr>
        <p:spPr>
          <a:xfrm>
            <a:off x="0" y="317500"/>
            <a:ext cx="6851650" cy="487363"/>
          </a:xfrm>
          <a:solidFill>
            <a:srgbClr val="00797B"/>
          </a:solidFill>
        </p:spPr>
        <p:txBody>
          <a:bodyPr>
            <a:noAutofit/>
          </a:bodyPr>
          <a:lstStyle/>
          <a:p>
            <a:r>
              <a:rPr lang="en-GB" sz="3600" dirty="0">
                <a:solidFill>
                  <a:schemeClr val="bg1"/>
                </a:solidFill>
                <a:latin typeface="+mn-lt"/>
              </a:rPr>
              <a:t>Average BMs by Institution Type</a:t>
            </a:r>
          </a:p>
        </p:txBody>
      </p:sp>
      <p:sp>
        <p:nvSpPr>
          <p:cNvPr id="10" name="Rectangle 1">
            <a:extLst>
              <a:ext uri="{FF2B5EF4-FFF2-40B4-BE49-F238E27FC236}">
                <a16:creationId xmlns:a16="http://schemas.microsoft.com/office/drawing/2014/main" id="{29BEA15E-AF35-A5D5-CE60-7DA18501480E}"/>
              </a:ext>
            </a:extLst>
          </p:cNvPr>
          <p:cNvSpPr>
            <a:spLocks noChangeArrowheads="1"/>
          </p:cNvSpPr>
          <p:nvPr/>
        </p:nvSpPr>
        <p:spPr bwMode="auto">
          <a:xfrm>
            <a:off x="-3685953" y="-422275"/>
            <a:ext cx="19563906" cy="1274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2" name="TextBox 1">
            <a:extLst>
              <a:ext uri="{FF2B5EF4-FFF2-40B4-BE49-F238E27FC236}">
                <a16:creationId xmlns:a16="http://schemas.microsoft.com/office/drawing/2014/main" id="{9A15E03F-A40F-3D1E-E1B6-548D66C2C469}"/>
              </a:ext>
            </a:extLst>
          </p:cNvPr>
          <p:cNvSpPr txBox="1"/>
          <p:nvPr/>
        </p:nvSpPr>
        <p:spPr>
          <a:xfrm>
            <a:off x="335360" y="1070479"/>
            <a:ext cx="11116235" cy="5324535"/>
          </a:xfrm>
          <a:prstGeom prst="rect">
            <a:avLst/>
          </a:prstGeom>
          <a:noFill/>
        </p:spPr>
        <p:txBody>
          <a:bodyPr wrap="square" rtlCol="0">
            <a:spAutoFit/>
          </a:bodyPr>
          <a:lstStyle/>
          <a:p>
            <a:r>
              <a:rPr lang="en-GB" sz="3200" b="1" dirty="0">
                <a:solidFill>
                  <a:schemeClr val="tx1">
                    <a:lumMod val="50000"/>
                  </a:schemeClr>
                </a:solidFill>
              </a:rPr>
              <a:t>What next? </a:t>
            </a:r>
          </a:p>
          <a:p>
            <a:endParaRPr lang="en-GB" dirty="0"/>
          </a:p>
          <a:p>
            <a:pPr marL="285750" lvl="0" indent="-285750">
              <a:buFont typeface="Arial" panose="020B0604020202020204" pitchFamily="34" charset="0"/>
              <a:buChar char="•"/>
            </a:pPr>
            <a:r>
              <a:rPr lang="en-GB" sz="2400" dirty="0">
                <a:solidFill>
                  <a:schemeClr val="accent4">
                    <a:lumMod val="10000"/>
                  </a:schemeClr>
                </a:solidFill>
              </a:rPr>
              <a:t>Review all workshop outputs</a:t>
            </a:r>
          </a:p>
          <a:p>
            <a:pPr marL="285750" lvl="0" indent="-285750">
              <a:buFont typeface="Arial" panose="020B0604020202020204" pitchFamily="34" charset="0"/>
              <a:buChar char="•"/>
            </a:pPr>
            <a:r>
              <a:rPr lang="en-GB" sz="2400" dirty="0">
                <a:solidFill>
                  <a:schemeClr val="accent4">
                    <a:lumMod val="10000"/>
                  </a:schemeClr>
                </a:solidFill>
              </a:rPr>
              <a:t>Develop challenge concepts</a:t>
            </a:r>
          </a:p>
          <a:p>
            <a:pPr marL="285750" lvl="0" indent="-285750">
              <a:buFont typeface="Arial" panose="020B0604020202020204" pitchFamily="34" charset="0"/>
              <a:buChar char="•"/>
            </a:pPr>
            <a:r>
              <a:rPr lang="en-GB" sz="2400" dirty="0">
                <a:solidFill>
                  <a:schemeClr val="accent4">
                    <a:lumMod val="10000"/>
                  </a:schemeClr>
                </a:solidFill>
              </a:rPr>
              <a:t>Create teacher, student and employer resources</a:t>
            </a:r>
          </a:p>
          <a:p>
            <a:pPr marL="285750" lvl="0" indent="-285750">
              <a:buFont typeface="Arial" panose="020B0604020202020204" pitchFamily="34" charset="0"/>
              <a:buChar char="•"/>
            </a:pPr>
            <a:r>
              <a:rPr lang="en-GB" sz="2400" dirty="0">
                <a:solidFill>
                  <a:schemeClr val="accent4">
                    <a:lumMod val="10000"/>
                  </a:schemeClr>
                </a:solidFill>
              </a:rPr>
              <a:t>Pilot challenges with schools and employers </a:t>
            </a:r>
          </a:p>
          <a:p>
            <a:pPr marL="285750" lvl="0" indent="-285750">
              <a:buFont typeface="Arial" panose="020B0604020202020204" pitchFamily="34" charset="0"/>
              <a:buChar char="•"/>
            </a:pPr>
            <a:r>
              <a:rPr lang="en-GB" sz="2400" dirty="0">
                <a:solidFill>
                  <a:schemeClr val="accent4">
                    <a:lumMod val="10000"/>
                  </a:schemeClr>
                </a:solidFill>
              </a:rPr>
              <a:t>Refine resources based on feedback</a:t>
            </a:r>
          </a:p>
          <a:p>
            <a:pPr marL="285750" lvl="0" indent="-285750">
              <a:buFont typeface="Arial" panose="020B0604020202020204" pitchFamily="34" charset="0"/>
              <a:buChar char="•"/>
            </a:pPr>
            <a:r>
              <a:rPr lang="en-GB" sz="2400" dirty="0">
                <a:solidFill>
                  <a:schemeClr val="accent4">
                    <a:lumMod val="10000"/>
                  </a:schemeClr>
                </a:solidFill>
              </a:rPr>
              <a:t>Launch the South Midlands Career Challenge resources </a:t>
            </a:r>
          </a:p>
          <a:p>
            <a:r>
              <a:rPr lang="en-GB" dirty="0"/>
              <a:t> </a:t>
            </a:r>
          </a:p>
          <a:p>
            <a:r>
              <a:rPr lang="en-GB" sz="2400" dirty="0">
                <a:solidFill>
                  <a:schemeClr val="accent4">
                    <a:lumMod val="10000"/>
                  </a:schemeClr>
                </a:solidFill>
              </a:rPr>
              <a:t>Employers and business volunteers will have opportunities to continue supporting the programme through on-going challenge development, launches, school engagement activities and feedback events through our employer network. </a:t>
            </a:r>
          </a:p>
          <a:p>
            <a:endParaRPr lang="en-GB" sz="1600" dirty="0">
              <a:solidFill>
                <a:schemeClr val="accent4">
                  <a:lumMod val="10000"/>
                </a:schemeClr>
              </a:solidFill>
            </a:endParaRPr>
          </a:p>
          <a:p>
            <a:endParaRPr lang="en-GB" sz="1600" dirty="0">
              <a:solidFill>
                <a:schemeClr val="accent4">
                  <a:lumMod val="10000"/>
                </a:schemeClr>
              </a:solidFill>
            </a:endParaRPr>
          </a:p>
          <a:p>
            <a:r>
              <a:rPr lang="en-GB" sz="2400" b="1" dirty="0">
                <a:solidFill>
                  <a:schemeClr val="tx1">
                    <a:lumMod val="50000"/>
                  </a:schemeClr>
                </a:solidFill>
              </a:rPr>
              <a:t> </a:t>
            </a:r>
            <a:endParaRPr lang="en-GB" sz="2400" dirty="0">
              <a:solidFill>
                <a:schemeClr val="tx1">
                  <a:lumMod val="50000"/>
                </a:schemeClr>
              </a:solidFill>
            </a:endParaRPr>
          </a:p>
        </p:txBody>
      </p:sp>
      <p:pic>
        <p:nvPicPr>
          <p:cNvPr id="4" name="Picture 3">
            <a:extLst>
              <a:ext uri="{FF2B5EF4-FFF2-40B4-BE49-F238E27FC236}">
                <a16:creationId xmlns:a16="http://schemas.microsoft.com/office/drawing/2014/main" id="{C6306686-6FA7-360F-9080-28F49CCBE3A9}"/>
              </a:ext>
            </a:extLst>
          </p:cNvPr>
          <p:cNvPicPr>
            <a:picLocks noChangeAspect="1"/>
          </p:cNvPicPr>
          <p:nvPr/>
        </p:nvPicPr>
        <p:blipFill>
          <a:blip r:embed="rId4"/>
          <a:stretch>
            <a:fillRect/>
          </a:stretch>
        </p:blipFill>
        <p:spPr>
          <a:xfrm>
            <a:off x="425371" y="323655"/>
            <a:ext cx="1890210" cy="549183"/>
          </a:xfrm>
          <a:prstGeom prst="rect">
            <a:avLst/>
          </a:prstGeom>
        </p:spPr>
      </p:pic>
    </p:spTree>
    <p:extLst>
      <p:ext uri="{BB962C8B-B14F-4D97-AF65-F5344CB8AC3E}">
        <p14:creationId xmlns:p14="http://schemas.microsoft.com/office/powerpoint/2010/main" val="2293941614"/>
      </p:ext>
    </p:extLst>
  </p:cSld>
  <p:clrMapOvr>
    <a:masterClrMapping/>
  </p:clrMapOvr>
</p:sld>
</file>

<file path=ppt/theme/theme1.xml><?xml version="1.0" encoding="utf-8"?>
<a:theme xmlns:a="http://schemas.openxmlformats.org/drawingml/2006/main" name="1_Office Theme">
  <a:themeElements>
    <a:clrScheme name="CEC 2026 1">
      <a:dk1>
        <a:srgbClr val="585857"/>
      </a:dk1>
      <a:lt1>
        <a:srgbClr val="FFFFFF"/>
      </a:lt1>
      <a:dk2>
        <a:srgbClr val="00797B"/>
      </a:dk2>
      <a:lt2>
        <a:srgbClr val="026893"/>
      </a:lt2>
      <a:accent1>
        <a:srgbClr val="515F92"/>
      </a:accent1>
      <a:accent2>
        <a:srgbClr val="ED6D50"/>
      </a:accent2>
      <a:accent3>
        <a:srgbClr val="E7B361"/>
      </a:accent3>
      <a:accent4>
        <a:srgbClr val="EBF0F1"/>
      </a:accent4>
      <a:accent5>
        <a:srgbClr val="C3D2D3"/>
      </a:accent5>
      <a:accent6>
        <a:srgbClr val="055151"/>
      </a:accent6>
      <a:hlink>
        <a:srgbClr val="007173"/>
      </a:hlink>
      <a:folHlink>
        <a:srgbClr val="05515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83 - New PPT Template v1" id="{6B8D8117-AD27-354B-8F54-41625B1A9EFF}" vid="{B34FDF30-45B0-3D4E-82FA-C095801398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3e6cb3d-b9a4-4d6c-b20d-c65c846de810" xsi:nil="true"/>
    <lcf76f155ced4ddcb4097134ff3c332f xmlns="836070ae-bedd-4c8b-98d2-72b5379e158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2303E00B1D2A6489FA49A3284897530" ma:contentTypeVersion="19" ma:contentTypeDescription="Create a new document." ma:contentTypeScope="" ma:versionID="c7e0ce1909ff1f80a6520b91d71c887b">
  <xsd:schema xmlns:xsd="http://www.w3.org/2001/XMLSchema" xmlns:xs="http://www.w3.org/2001/XMLSchema" xmlns:p="http://schemas.microsoft.com/office/2006/metadata/properties" xmlns:ns2="836070ae-bedd-4c8b-98d2-72b5379e158e" xmlns:ns3="b3e6cb3d-b9a4-4d6c-b20d-c65c846de810" targetNamespace="http://schemas.microsoft.com/office/2006/metadata/properties" ma:root="true" ma:fieldsID="72ff8496c6e66cc4172939d8818ccfa9" ns2:_="" ns3:_="">
    <xsd:import namespace="836070ae-bedd-4c8b-98d2-72b5379e158e"/>
    <xsd:import namespace="b3e6cb3d-b9a4-4d6c-b20d-c65c846de81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6070ae-bedd-4c8b-98d2-72b5379e15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f3e5031-7500-42a2-b1b9-89fc153e5d5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e6cb3d-b9a4-4d6c-b20d-c65c846de81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3b67ef8-2bbb-458a-afda-b9486a83c130}" ma:internalName="TaxCatchAll" ma:showField="CatchAllData" ma:web="b3e6cb3d-b9a4-4d6c-b20d-c65c846de8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8B0550-CE99-499E-BACD-B2F7D1C515EE}">
  <ds:schemaRefs>
    <ds:schemaRef ds:uri="http://purl.org/dc/dcmitype/"/>
    <ds:schemaRef ds:uri="http://purl.org/dc/terms/"/>
    <ds:schemaRef ds:uri="http://purl.org/dc/elements/1.1/"/>
    <ds:schemaRef ds:uri="0b7998e6-b82a-4691-8b94-178a4ba284ea"/>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75ca23ed-fdba-4544-8426-dc162b381dbf"/>
    <ds:schemaRef ds:uri="http://www.w3.org/XML/1998/namespace"/>
    <ds:schemaRef ds:uri="b3e6cb3d-b9a4-4d6c-b20d-c65c846de810"/>
    <ds:schemaRef ds:uri="836070ae-bedd-4c8b-98d2-72b5379e158e"/>
  </ds:schemaRefs>
</ds:datastoreItem>
</file>

<file path=customXml/itemProps2.xml><?xml version="1.0" encoding="utf-8"?>
<ds:datastoreItem xmlns:ds="http://schemas.openxmlformats.org/officeDocument/2006/customXml" ds:itemID="{E097F79A-9D57-4DA5-8826-971C348A5045}">
  <ds:schemaRefs>
    <ds:schemaRef ds:uri="http://schemas.microsoft.com/sharepoint/v3/contenttype/forms"/>
  </ds:schemaRefs>
</ds:datastoreItem>
</file>

<file path=customXml/itemProps3.xml><?xml version="1.0" encoding="utf-8"?>
<ds:datastoreItem xmlns:ds="http://schemas.openxmlformats.org/officeDocument/2006/customXml" ds:itemID="{66F336B3-3EE7-4C55-8C0A-79FB03A4B5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6070ae-bedd-4c8b-98d2-72b5379e158e"/>
    <ds:schemaRef ds:uri="b3e6cb3d-b9a4-4d6c-b20d-c65c846de8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424df11-8007-46d0-859c-d06b30e927bc}" enabled="0" method="" siteId="{8424df11-8007-46d0-859c-d06b30e927bc}" removed="1"/>
</clbl:labelList>
</file>

<file path=docProps/app.xml><?xml version="1.0" encoding="utf-8"?>
<Properties xmlns="http://schemas.openxmlformats.org/officeDocument/2006/extended-properties" xmlns:vt="http://schemas.openxmlformats.org/officeDocument/2006/docPropsVTypes">
  <Template/>
  <TotalTime>0</TotalTime>
  <Words>874</Words>
  <Application>Microsoft Office PowerPoint</Application>
  <PresentationFormat>Widescreen</PresentationFormat>
  <Paragraphs>91</Paragraphs>
  <Slides>9</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Arial</vt:lpstr>
      <vt:lpstr>Calibri</vt:lpstr>
      <vt:lpstr>1_Office Theme</vt:lpstr>
      <vt:lpstr>PowerPoint Presentation</vt:lpstr>
      <vt:lpstr>Average BMs by Institution Type</vt:lpstr>
      <vt:lpstr>Average BMs by Institution Type</vt:lpstr>
      <vt:lpstr>Average BMs by Institution Type</vt:lpstr>
      <vt:lpstr>Average BMs by Institution Type</vt:lpstr>
      <vt:lpstr>Average BMs by Institution Type</vt:lpstr>
      <vt:lpstr>Average BMs by Institution Type</vt:lpstr>
      <vt:lpstr>Average BMs by Institution Type</vt:lpstr>
      <vt:lpstr>Average BMs by Institution Type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Isabel Hutton</dc:creator>
  <cp:lastModifiedBy>Yvonne Ashby</cp:lastModifiedBy>
  <cp:revision>29</cp:revision>
  <dcterms:created xsi:type="dcterms:W3CDTF">2025-03-14T15:10:18Z</dcterms:created>
  <dcterms:modified xsi:type="dcterms:W3CDTF">2026-10-14T14:33:07Z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0x010100F2303E00B1D2A6489FA49A3284897530</vt:lpwstr>
  </property>
  <property fmtid="{D5CDD505-2E9C-101B-9397-08002B2CF9AE}" pid="3" name="MediaServiceImageTags">
    <vt:lpwstr/>
  </property>
  <property fmtid="{D5CDD505-2E9C-101B-9397-08002B2CF9AE}" pid="4" name="Document_x0020_Type">
    <vt:lpwstr/>
  </property>
  <property fmtid="{D5CDD505-2E9C-101B-9397-08002B2CF9AE}" pid="5" name="Document Type">
    <vt:lpwstr/>
  </property>
  <property fmtid="{D5CDD505-2E9C-101B-9397-08002B2CF9AE}" pid="6" name="First Name">
    <vt:lpwstr/>
  </property>
  <property fmtid="{D5CDD505-2E9C-101B-9397-08002B2CF9AE}" pid="7" name="Last Name">
    <vt:lpwstr/>
  </property>
</Properties>
</file>